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sldIdLst>
    <p:sldId id="259" r:id="rId5"/>
    <p:sldId id="260" r:id="rId6"/>
    <p:sldId id="261" r:id="rId7"/>
    <p:sldId id="262" r:id="rId8"/>
    <p:sldId id="263" r:id="rId9"/>
    <p:sldId id="264" r:id="rId10"/>
    <p:sldId id="265" r:id="rId11"/>
    <p:sldId id="266" r:id="rId12"/>
    <p:sldId id="267" r:id="rId13"/>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2"/>
    <a:srgbClr val="E6E6E6"/>
    <a:srgbClr val="FBF3F7"/>
    <a:srgbClr val="E6ECED"/>
    <a:srgbClr val="E5E5DE"/>
    <a:srgbClr val="F4F5EC"/>
    <a:srgbClr val="E6F5F6"/>
    <a:srgbClr val="F6F6F6"/>
    <a:srgbClr val="CCFFFF"/>
    <a:srgbClr val="DCD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17" autoAdjust="0"/>
    <p:restoredTop sz="95897" autoAdjust="0"/>
  </p:normalViewPr>
  <p:slideViewPr>
    <p:cSldViewPr snapToGrid="0" showGuides="1">
      <p:cViewPr>
        <p:scale>
          <a:sx n="100" d="100"/>
          <a:sy n="100" d="100"/>
        </p:scale>
        <p:origin x="-5568" y="-5064"/>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xmlns="" id="{8B43F24F-F0FB-412D-9664-1168B0AE1CEF}"/>
              </a:ext>
              <a:ext uri="{C183D7F6-B498-43B3-948B-1728B52AA6E4}">
                <adec:decorative xmlns:adec="http://schemas.microsoft.com/office/drawing/2017/decorative" xmlns=""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xmlns=""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xmlns="" id="{1AB46ECE-0E13-4515-9430-332A23640361}"/>
              </a:ext>
              <a:ext uri="{C183D7F6-B498-43B3-948B-1728B52AA6E4}">
                <adec:decorative xmlns:adec="http://schemas.microsoft.com/office/drawing/2017/decorative" xmlns=""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xmlns=""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xmlns="" id="{629FEC58-A4F3-4197-81B4-E6B1FBA9593F}"/>
              </a:ext>
              <a:ext uri="{C183D7F6-B498-43B3-948B-1728B52AA6E4}">
                <adec:decorative xmlns:adec="http://schemas.microsoft.com/office/drawing/2017/decorative" xmlns=""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xmlns=""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xmlns="" id="{63912914-2747-4DDE-8D76-5195595D4A64}"/>
              </a:ext>
              <a:ext uri="{C183D7F6-B498-43B3-948B-1728B52AA6E4}">
                <adec:decorative xmlns:adec="http://schemas.microsoft.com/office/drawing/2017/decorative" xmlns=""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xmlns=""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xmlns="" id="{1BEB6CBD-170B-4F09-B2F0-698A9A96E623}"/>
              </a:ext>
              <a:ext uri="{C183D7F6-B498-43B3-948B-1728B52AA6E4}">
                <adec:decorative xmlns:adec="http://schemas.microsoft.com/office/drawing/2017/decorative" xmlns=""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xmlns=""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xmlns="" id="{F798A082-AC4D-4A8D-9CF2-9430DF1C5F78}"/>
              </a:ext>
              <a:ext uri="{C183D7F6-B498-43B3-948B-1728B52AA6E4}">
                <adec:decorative xmlns:adec="http://schemas.microsoft.com/office/drawing/2017/decorative" xmlns=""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xmlns=""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xmlns="" id="{DE17EA3D-1D97-402B-951A-07B65353F3E1}"/>
              </a:ext>
              <a:ext uri="{C183D7F6-B498-43B3-948B-1728B52AA6E4}">
                <adec:decorative xmlns:adec="http://schemas.microsoft.com/office/drawing/2017/decorative" xmlns=""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xmlns=""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xmlns="" id="{8DBB5D15-5B0D-4AD2-A799-ADC5BDBD177B}"/>
              </a:ext>
              <a:ext uri="{C183D7F6-B498-43B3-948B-1728B52AA6E4}">
                <adec:decorative xmlns:adec="http://schemas.microsoft.com/office/drawing/2017/decorative" xmlns=""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xmlns=""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xmlns="" id="{BBD276F9-89C3-4113-840D-B73A8EC65C36}"/>
              </a:ext>
              <a:ext uri="{C183D7F6-B498-43B3-948B-1728B52AA6E4}">
                <adec:decorative xmlns:adec="http://schemas.microsoft.com/office/drawing/2017/decorative" xmlns=""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xmlns=""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xmlns="" id="{36E3DF8E-C4AE-42AE-9D54-DAF4F3D3BE66}"/>
              </a:ext>
              <a:ext uri="{C183D7F6-B498-43B3-948B-1728B52AA6E4}">
                <adec:decorative xmlns:adec="http://schemas.microsoft.com/office/drawing/2017/decorative" xmlns=""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xmlns=""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xmlns="" id="{E6861DA8-30DB-48AE-B570-F97069B994CF}"/>
              </a:ext>
              <a:ext uri="{C183D7F6-B498-43B3-948B-1728B52AA6E4}">
                <adec:decorative xmlns:adec="http://schemas.microsoft.com/office/drawing/2017/decorative" xmlns=""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xmlns=""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xmlns=""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xmlns=""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a16="http://schemas.microsoft.com/office/drawing/2014/main" xmlns="" id="{7B0C01BF-3201-5040-8403-FAEDE26818D7}"/>
              </a:ext>
              <a:ext uri="{C183D7F6-B498-43B3-948B-1728B52AA6E4}">
                <adec:decorative xmlns:adec="http://schemas.microsoft.com/office/drawing/2017/decorative" xmlns=""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a16="http://schemas.microsoft.com/office/drawing/2014/main" xmlns="" id="{84358C45-E5AB-8842-A605-4825BAC4AD73}"/>
              </a:ext>
              <a:ext uri="{C183D7F6-B498-43B3-948B-1728B52AA6E4}">
                <adec:decorative xmlns:adec="http://schemas.microsoft.com/office/drawing/2017/decorative" xmlns=""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xmlns=""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xmlns=""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xmlns=""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xmlns=""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xmlns=""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xmlns=""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xmlns=""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xmlns=""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xmlns=""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xmlns=""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xmlns=""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xmlns=""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xmlns=""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xmlns=""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xmlns=""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xmlns=""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xmlns=""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xmlns=""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xmlns=""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xmlns=""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xmlns=""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xmlns=""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xmlns=""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xmlns=""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xmlns=""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xmlns=""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xmlns=""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xmlns=""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xmlns=""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xmlns=""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xmlns=""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xmlns=""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xmlns=""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xmlns=""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xmlns=""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4" Type="http://schemas.openxmlformats.org/officeDocument/2006/relationships/hyperlink" Target="https://www.ucl.ac.uk/library/ucl-copyright-advice" TargetMode="External"/><Relationship Id="rId15" Type="http://schemas.openxmlformats.org/officeDocument/2006/relationships/hyperlink" Target="https://preview.tinyurl.com/UCL-GDPR" TargetMode="Externa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xmlns="" id="{002E5FBB-FB53-4B43-925B-1900D8F85C2B}"/>
              </a:ext>
              <a:ext uri="{C183D7F6-B498-43B3-948B-1728B52AA6E4}">
                <adec:decorative xmlns:adec="http://schemas.microsoft.com/office/drawing/2017/decorative" xmlns=""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xmlns=""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xmlns="" id="{AAE1DDCA-E69D-4D9F-9870-6F8562E2A2F8}"/>
              </a:ext>
              <a:ext uri="{C183D7F6-B498-43B3-948B-1728B52AA6E4}">
                <adec:decorative xmlns:adec="http://schemas.microsoft.com/office/drawing/2017/decorative" xmlns=""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xmlns=""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xmlns=""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xmlns=""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xmlns=""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xmlns=""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022351" y="5857199"/>
            <a:ext cx="13104812"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indicate the extent to which this objective is met.</a:t>
            </a:r>
          </a:p>
          <a:p>
            <a:pPr marL="0" indent="0">
              <a:buNone/>
            </a:pPr>
            <a:endParaRPr lang="en-GB" sz="2000" dirty="0"/>
          </a:p>
        </p:txBody>
      </p:sp>
      <p:sp>
        <p:nvSpPr>
          <p:cNvPr id="40" name="Content Placeholder 39" descr="Column 1, box 2"/>
          <p:cNvSpPr>
            <a:spLocks noGrp="1"/>
          </p:cNvSpPr>
          <p:nvPr>
            <p:ph sz="quarter" idx="4294967295"/>
          </p:nvPr>
        </p:nvSpPr>
        <p:spPr>
          <a:xfrm>
            <a:off x="1058784" y="18346685"/>
            <a:ext cx="11394473"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 (Banister, 2008)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(Jones et al, 2007), increasing the need to understand public space design and features of the urban realm encompassed in “the space between buildings” (Gehl, 1987).</a:t>
            </a:r>
            <a:endParaRPr lang="en-US" sz="2400" dirty="0">
              <a:effectLst/>
            </a:endParaRPr>
          </a:p>
          <a:p>
            <a:pPr marL="0" indent="0" algn="just" rtl="0">
              <a:spcBef>
                <a:spcPts val="0"/>
              </a:spcBef>
              <a:spcAft>
                <a:spcPts val="0"/>
              </a:spcAft>
              <a:buNone/>
            </a:pPr>
            <a:r>
              <a:rPr lang="en-US" sz="2400" dirty="0"/>
              <a:t/>
            </a: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a:t>
            </a:r>
            <a:r>
              <a:rPr lang="en-US" sz="2400" b="0" i="0" u="none" strike="noStrike" dirty="0" err="1">
                <a:solidFill>
                  <a:srgbClr val="000000"/>
                </a:solidFill>
                <a:effectLst/>
              </a:rPr>
              <a:t>streetspace</a:t>
            </a:r>
            <a:r>
              <a:rPr lang="en-US" sz="2400" b="0" i="0" u="none" strike="noStrike" dirty="0">
                <a:solidFill>
                  <a:srgbClr val="000000"/>
                </a:solidFill>
                <a:effectLst/>
              </a:rPr>
              <a:t> creates competing demands, motivating the need to measure </a:t>
            </a:r>
            <a:r>
              <a:rPr lang="en-US" sz="2400" b="0" i="0" u="none" strike="noStrike" dirty="0" err="1">
                <a:solidFill>
                  <a:srgbClr val="000000"/>
                </a:solidFill>
                <a:effectLst/>
              </a:rPr>
              <a:t>streetspace</a:t>
            </a:r>
            <a:r>
              <a:rPr lang="en-US" sz="2400" b="0" i="0" u="none" strike="noStrike" dirty="0">
                <a:solidFill>
                  <a:srgbClr val="000000"/>
                </a:solidFill>
                <a:effectLst/>
              </a:rPr>
              <a:t>. </a:t>
            </a:r>
            <a:endParaRPr lang="en-US" sz="2400" dirty="0">
              <a:effectLst/>
            </a:endParaRPr>
          </a:p>
        </p:txBody>
      </p:sp>
      <p:pic>
        <p:nvPicPr>
          <p:cNvPr id="4" name="Content Placeholder 3" descr="Chart&#10;&#10;Description automatically generated">
            <a:extLst>
              <a:ext uri="{FF2B5EF4-FFF2-40B4-BE49-F238E27FC236}">
                <a16:creationId xmlns:a16="http://schemas.microsoft.com/office/drawing/2014/main" xmlns="" id="{C7D1D4F5-D46E-4568-85DC-57AC5219F890}"/>
              </a:ext>
            </a:extLst>
          </p:cNvPr>
          <p:cNvPicPr>
            <a:picLocks noGrp="1" noChangeAspect="1"/>
          </p:cNvPicPr>
          <p:nvPr>
            <p:ph sz="quarter" idx="4294967295"/>
          </p:nvPr>
        </p:nvPicPr>
        <p:blipFill rotWithShape="1">
          <a:blip r:embed="rId2"/>
          <a:srcRect l="11181" t="29175" r="45470" b="5426"/>
          <a:stretch/>
        </p:blipFill>
        <p:spPr>
          <a:xfrm>
            <a:off x="14862525" y="6011985"/>
            <a:ext cx="4945464" cy="10384422"/>
          </a:xfrm>
          <a:prstGeom prst="rect">
            <a:avLst/>
          </a:prstGeom>
        </p:spPr>
      </p:pic>
      <p:sp>
        <p:nvSpPr>
          <p:cNvPr id="35" name="Content Placeholder 34" descr="Column 3, box 1"/>
          <p:cNvSpPr>
            <a:spLocks noGrp="1"/>
          </p:cNvSpPr>
          <p:nvPr>
            <p:ph sz="quarter" idx="4294967295"/>
          </p:nvPr>
        </p:nvSpPr>
        <p:spPr>
          <a:xfrm>
            <a:off x="28674000" y="5857198"/>
            <a:ext cx="13104000" cy="9280408"/>
          </a:xfrm>
          <a:prstGeom prst="rect">
            <a:avLst/>
          </a:prstGeom>
        </p:spPr>
        <p:txBody>
          <a:bodyPr/>
          <a:lstStyle/>
          <a:p>
            <a:pPr marL="0" indent="0">
              <a:lnSpc>
                <a:spcPct val="100000"/>
              </a:lnSpc>
              <a:spcBef>
                <a:spcPts val="0"/>
              </a:spcBef>
              <a:buNone/>
            </a:pPr>
            <a:r>
              <a:rPr lang="en-GB" sz="3600" b="1" dirty="0"/>
              <a:t>Streets in Open Street Map</a:t>
            </a:r>
          </a:p>
          <a:p>
            <a:pPr>
              <a:lnSpc>
                <a:spcPct val="100000"/>
              </a:lnSpc>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latin typeface="+mn-lt"/>
              </a:rPr>
              <a:t>Whilst a street can be represented by a one-dimensional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geometry, understanding a ‘place’ effectively requires capturing activities across two and three dimensions. OSM’s suggested convention for representing pedestrian routes to add geometries representing the pavement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and tagging these with </a:t>
            </a:r>
            <a:r>
              <a:rPr lang="en-US" sz="2400" b="0" i="1" u="none" strike="noStrike" dirty="0">
                <a:solidFill>
                  <a:srgbClr val="000000"/>
                </a:solidFill>
                <a:effectLst/>
                <a:latin typeface="+mn-lt"/>
              </a:rPr>
              <a:t>["highway"="footway"]</a:t>
            </a:r>
            <a:r>
              <a:rPr lang="en-US" sz="2400" b="0" i="0" u="none" strike="noStrike" dirty="0">
                <a:solidFill>
                  <a:srgbClr val="000000"/>
                </a:solidFill>
                <a:effectLst/>
                <a:latin typeface="+mn-lt"/>
              </a:rPr>
              <a:t> or </a:t>
            </a:r>
            <a:r>
              <a:rPr lang="en-US" sz="2400" b="0" i="1" u="none" strike="noStrike" dirty="0">
                <a:solidFill>
                  <a:srgbClr val="000000"/>
                </a:solidFill>
                <a:effectLst/>
                <a:latin typeface="+mn-lt"/>
              </a:rPr>
              <a:t>["footway"="sidewalk"].</a:t>
            </a:r>
            <a:r>
              <a:rPr lang="en-US" sz="2400" b="0" i="0" u="none" strike="noStrike" dirty="0">
                <a:solidFill>
                  <a:srgbClr val="000000"/>
                </a:solidFill>
                <a:effectLst/>
                <a:latin typeface="+mn-lt"/>
              </a:rPr>
              <a:t> These ‘footways’ extend the one-dimensional representation of streets by distinguishing between sides of the road. Alternatively, road </a:t>
            </a:r>
            <a:r>
              <a:rPr lang="en-US" sz="2400" b="0" i="0" u="none" strike="noStrike" dirty="0" err="1">
                <a:solidFill>
                  <a:srgbClr val="000000"/>
                </a:solidFill>
                <a:effectLst/>
                <a:latin typeface="+mn-lt"/>
              </a:rPr>
              <a:t>centre</a:t>
            </a:r>
            <a:r>
              <a:rPr lang="en-US" sz="2400" b="0" i="0" u="none" strike="noStrike" dirty="0">
                <a:solidFill>
                  <a:srgbClr val="000000"/>
                </a:solidFill>
                <a:effectLst/>
                <a:latin typeface="+mn-lt"/>
              </a:rPr>
              <a:t> line geometries can be assigned the </a:t>
            </a:r>
            <a:r>
              <a:rPr lang="en-US" sz="2400" b="0" i="1" u="none" strike="noStrike" dirty="0">
                <a:solidFill>
                  <a:srgbClr val="000000"/>
                </a:solidFill>
                <a:effectLst/>
                <a:latin typeface="+mn-lt"/>
              </a:rPr>
              <a:t>[“sidewalk”= “</a:t>
            </a:r>
            <a:r>
              <a:rPr lang="en-US" sz="2400" b="0" i="1" u="none" strike="noStrike" dirty="0" err="1">
                <a:solidFill>
                  <a:srgbClr val="000000"/>
                </a:solidFill>
                <a:effectLst/>
                <a:latin typeface="+mn-lt"/>
              </a:rPr>
              <a:t>both|left|right|no</a:t>
            </a:r>
            <a:r>
              <a:rPr lang="en-US" sz="2400" b="0" i="1" u="none" strike="noStrike" dirty="0">
                <a:solidFill>
                  <a:srgbClr val="000000"/>
                </a:solidFill>
                <a:effectLst/>
                <a:latin typeface="+mn-lt"/>
              </a:rPr>
              <a:t>”]</a:t>
            </a:r>
            <a:r>
              <a:rPr lang="en-US" sz="2400" b="0" i="0" u="none" strike="noStrike" dirty="0">
                <a:solidFill>
                  <a:srgbClr val="000000"/>
                </a:solidFill>
                <a:effectLst/>
                <a:latin typeface="+mn-lt"/>
              </a:rPr>
              <a:t> tags, indicating the availability of pedestrian infrastructure without extending the one-dimensional representation of streets.</a:t>
            </a:r>
            <a:endParaRPr lang="en-US" sz="2400" dirty="0">
              <a:effectLst/>
              <a:latin typeface="+mn-lt"/>
            </a:endParaRPr>
          </a:p>
          <a:p>
            <a:pPr marL="0" indent="0" algn="just" rtl="0">
              <a:spcBef>
                <a:spcPts val="0"/>
              </a:spcBef>
              <a:spcAft>
                <a:spcPts val="0"/>
              </a:spcAft>
              <a:buNone/>
            </a:pPr>
            <a:r>
              <a:rPr lang="en-US" sz="2400" dirty="0">
                <a:latin typeface="+mn-lt"/>
              </a:rPr>
              <a:t/>
            </a:r>
            <a:br>
              <a:rPr lang="en-US" sz="2400" dirty="0">
                <a:latin typeface="+mn-lt"/>
              </a:rPr>
            </a:br>
            <a:r>
              <a:rPr lang="en-US" sz="2400" b="0" i="0" u="none" strike="noStrike" dirty="0">
                <a:solidFill>
                  <a:srgbClr val="000000"/>
                </a:solidFill>
                <a:effectLst/>
                <a:latin typeface="+mn-lt"/>
              </a:rPr>
              <a:t>We make an initial assessment of the availability of ‘footways’ in OSM using a sample of 117 cities worldwide and compare the alternative use of ‘sidewalk’ tags. For each city we calculate the coverage of footways and sidewalk tagged geometries by dividing the total length of these geometries by twice the total length of the walkable road network, also downloaded from OSM.</a:t>
            </a:r>
          </a:p>
          <a:p>
            <a:pPr algn="just" rtl="0">
              <a:spcBef>
                <a:spcPts val="0"/>
              </a:spcBef>
              <a:spcAft>
                <a:spcPts val="0"/>
              </a:spcAft>
            </a:pPr>
            <a:endParaRPr lang="en-US" sz="3500" dirty="0">
              <a:solidFill>
                <a:srgbClr val="000000"/>
              </a:solidFill>
              <a:latin typeface="Times New Roman" panose="02020603050405020304" pitchFamily="18" charset="0"/>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9" name="Content Placeholder 38" descr="Column 3, box 3"/>
          <p:cNvSpPr>
            <a:spLocks noGrp="1"/>
          </p:cNvSpPr>
          <p:nvPr>
            <p:ph sz="quarter" idx="4294967295"/>
          </p:nvPr>
        </p:nvSpPr>
        <p:spPr>
          <a:xfrm>
            <a:off x="28674000" y="22698075"/>
            <a:ext cx="13104000" cy="4897607"/>
          </a:xfrm>
          <a:prstGeom prst="rect">
            <a:avLst/>
          </a:prstGeom>
        </p:spPr>
        <p:txBody>
          <a:bodyPr/>
          <a:lstStyle/>
          <a:p>
            <a:pPr marL="0" indent="0">
              <a:buNone/>
            </a:pPr>
            <a:r>
              <a:rPr lang="en-GB" sz="3600" b="1" dirty="0"/>
              <a:t>[“highway”=“footway”] vs [“footway”=“sidewalk”]</a:t>
            </a:r>
          </a:p>
          <a:p>
            <a:pPr marL="0" indent="0">
              <a:buNone/>
            </a:pPr>
            <a:r>
              <a:rPr lang="en-GB" sz="2400" dirty="0"/>
              <a:t>In this section we explain the distinction between what these why the distinction is important from the </a:t>
            </a:r>
          </a:p>
        </p:txBody>
      </p:sp>
      <p:sp>
        <p:nvSpPr>
          <p:cNvPr id="33" name="Text Placeholder 32" descr="Contact details"/>
          <p:cNvSpPr>
            <a:spLocks noGrp="1"/>
          </p:cNvSpPr>
          <p:nvPr>
            <p:ph type="body" sz="quarter" idx="13"/>
          </p:nvPr>
        </p:nvSpPr>
        <p:spPr/>
        <p:txBody>
          <a:bodyPr/>
          <a:lstStyle/>
          <a:p>
            <a:endParaRPr lang="en-GB"/>
          </a:p>
        </p:txBody>
      </p:sp>
      <p:sp>
        <p:nvSpPr>
          <p:cNvPr id="32" name="Text Placeholder 31" descr="Collaborator logos"/>
          <p:cNvSpPr>
            <a:spLocks noGrp="1"/>
          </p:cNvSpPr>
          <p:nvPr>
            <p:ph type="body" sz="quarter" idx="12"/>
          </p:nvPr>
        </p:nvSpPr>
        <p:spPr/>
        <p:txBody>
          <a:bodyPr/>
          <a:lstStyle/>
          <a:p>
            <a:endParaRPr lang="en-GB" dirty="0"/>
          </a:p>
        </p:txBody>
      </p:sp>
      <p:pic>
        <p:nvPicPr>
          <p:cNvPr id="11" name="Content Placeholder 10" descr="Chart, histogram&#10;&#10;Description automatically generated">
            <a:extLst>
              <a:ext uri="{FF2B5EF4-FFF2-40B4-BE49-F238E27FC236}">
                <a16:creationId xmlns:a16="http://schemas.microsoft.com/office/drawing/2014/main" xmlns="" id="{DA0002F9-360F-42FB-B047-73509375CA98}"/>
              </a:ext>
            </a:extLst>
          </p:cNvPr>
          <p:cNvPicPr>
            <a:picLocks noGrp="1" noChangeAspect="1"/>
          </p:cNvPicPr>
          <p:nvPr>
            <p:ph sz="quarter" idx="4294967295"/>
          </p:nvPr>
        </p:nvPicPr>
        <p:blipFill rotWithShape="1">
          <a:blip r:embed="rId3"/>
          <a:srcRect l="4178" t="6353" r="6615" b="8241"/>
          <a:stretch/>
        </p:blipFill>
        <p:spPr>
          <a:xfrm>
            <a:off x="15066549" y="17272401"/>
            <a:ext cx="5541120" cy="10320649"/>
          </a:xfrm>
          <a:prstGeom prst="rect">
            <a:avLst/>
          </a:prstGeom>
        </p:spPr>
      </p:pic>
      <p:graphicFrame>
        <p:nvGraphicFramePr>
          <p:cNvPr id="23" name="Content Placeholder 6">
            <a:extLst>
              <a:ext uri="{FF2B5EF4-FFF2-40B4-BE49-F238E27FC236}">
                <a16:creationId xmlns:a16="http://schemas.microsoft.com/office/drawing/2014/main" xmlns="" id="{DDFEF867-55F2-46B4-A24C-22D56B5BEE2C}"/>
              </a:ext>
            </a:extLst>
          </p:cNvPr>
          <p:cNvGraphicFramePr>
            <a:graphicFrameLocks/>
          </p:cNvGraphicFramePr>
          <p:nvPr>
            <p:extLst>
              <p:ext uri="{D42A27DB-BD31-4B8C-83A1-F6EECF244321}">
                <p14:modId xmlns:p14="http://schemas.microsoft.com/office/powerpoint/2010/main" val="2578059038"/>
              </p:ext>
            </p:extLst>
          </p:nvPr>
        </p:nvGraphicFramePr>
        <p:xfrm>
          <a:off x="28666712" y="13354013"/>
          <a:ext cx="13103999" cy="3110229"/>
        </p:xfrm>
        <a:graphic>
          <a:graphicData uri="http://schemas.openxmlformats.org/drawingml/2006/table">
            <a:tbl>
              <a:tblPr/>
              <a:tblGrid>
                <a:gridCol w="6660359">
                  <a:extLst>
                    <a:ext uri="{9D8B030D-6E8A-4147-A177-3AD203B41FA5}">
                      <a16:colId xmlns:a16="http://schemas.microsoft.com/office/drawing/2014/main" xmlns="" val="2111255932"/>
                    </a:ext>
                  </a:extLst>
                </a:gridCol>
                <a:gridCol w="2957208">
                  <a:extLst>
                    <a:ext uri="{9D8B030D-6E8A-4147-A177-3AD203B41FA5}">
                      <a16:colId xmlns:a16="http://schemas.microsoft.com/office/drawing/2014/main" xmlns="" val="1964555212"/>
                    </a:ext>
                  </a:extLst>
                </a:gridCol>
                <a:gridCol w="3486432">
                  <a:extLst>
                    <a:ext uri="{9D8B030D-6E8A-4147-A177-3AD203B41FA5}">
                      <a16:colId xmlns:a16="http://schemas.microsoft.com/office/drawing/2014/main" xmlns="" val="3527645020"/>
                    </a:ext>
                  </a:extLst>
                </a:gridCol>
              </a:tblGrid>
              <a:tr h="800178">
                <a:tc>
                  <a:txBody>
                    <a:bodyPr/>
                    <a:lstStyle/>
                    <a:p>
                      <a:pPr algn="ctr" rtl="0" fontAlgn="t">
                        <a:spcBef>
                          <a:spcPts val="0"/>
                        </a:spcBef>
                        <a:spcAft>
                          <a:spcPts val="0"/>
                        </a:spcAft>
                      </a:pPr>
                      <a:r>
                        <a:rPr lang="en-US" sz="2100" b="1" i="0" u="none" strike="noStrike">
                          <a:solidFill>
                            <a:srgbClr val="000000"/>
                          </a:solidFill>
                          <a:effectLst/>
                          <a:latin typeface="Times New Roman" panose="02020603050405020304" pitchFamily="18" charset="0"/>
                        </a:rPr>
                        <a:t>Walkable Road Centre Line Geometries</a:t>
                      </a:r>
                      <a:endParaRPr lang="en-US"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1" i="0" u="none" strike="noStrike">
                          <a:solidFill>
                            <a:srgbClr val="000000"/>
                          </a:solidFill>
                          <a:effectLst/>
                          <a:latin typeface="Times New Roman" panose="02020603050405020304" pitchFamily="18" charset="0"/>
                        </a:rPr>
                        <a:t>Footways</a:t>
                      </a:r>
                      <a:endParaRPr lang="en-GB" sz="1190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2100" b="1" i="0" u="none" strike="noStrike" dirty="0">
                          <a:solidFill>
                            <a:srgbClr val="000000"/>
                          </a:solidFill>
                          <a:effectLst/>
                          <a:latin typeface="Times New Roman" panose="02020603050405020304" pitchFamily="18" charset="0"/>
                        </a:rPr>
                        <a:t>Road Centre Lines with Sidewalks</a:t>
                      </a:r>
                      <a:endParaRPr lang="en-US" sz="11900" dirty="0">
                        <a:effectLs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4640405"/>
                  </a:ext>
                </a:extLst>
              </a:tr>
              <a:tr h="2231133">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["highway"]["area"!~"yes"]</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["highway"!~"</a:t>
                      </a:r>
                      <a:r>
                        <a:rPr lang="en-GB" sz="2100" b="0" i="0" u="none" strike="noStrike" dirty="0" err="1">
                          <a:solidFill>
                            <a:srgbClr val="000000"/>
                          </a:solidFill>
                          <a:effectLst/>
                          <a:latin typeface="Times New Roman" panose="02020603050405020304" pitchFamily="18" charset="0"/>
                        </a:rPr>
                        <a:t>abandoned|bus_guideway|construction</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cycleway|motor|planned|platform</a:t>
                      </a:r>
                      <a:r>
                        <a:rPr lang="en-GB" sz="2100" b="0" i="0" u="none" strike="noStrike" dirty="0">
                          <a:solidFill>
                            <a:srgbClr val="000000"/>
                          </a:solidFill>
                          <a:effectLst/>
                          <a:latin typeface="Times New Roman" panose="02020603050405020304" pitchFamily="18" charset="0"/>
                        </a:rPr>
                        <a:t>|</a:t>
                      </a:r>
                    </a:p>
                    <a:p>
                      <a:pPr algn="ctr" rtl="0" fontAlgn="t">
                        <a:spcBef>
                          <a:spcPts val="0"/>
                        </a:spcBef>
                        <a:spcAft>
                          <a:spcPts val="0"/>
                        </a:spcAft>
                      </a:pPr>
                      <a:r>
                        <a:rPr lang="en-GB" sz="2100" b="0" i="0" u="none" strike="noStrike" dirty="0" err="1">
                          <a:solidFill>
                            <a:srgbClr val="000000"/>
                          </a:solidFill>
                          <a:effectLst/>
                          <a:latin typeface="Times New Roman" panose="02020603050405020304" pitchFamily="18" charset="0"/>
                        </a:rPr>
                        <a:t>proposed|raceway|pedestrian|footway</a:t>
                      </a:r>
                      <a:r>
                        <a:rPr lang="en-GB" sz="2100" b="0" i="0" u="none" strike="noStrike" dirty="0">
                          <a:solidFill>
                            <a:srgbClr val="000000"/>
                          </a:solidFill>
                          <a:effectLst/>
                          <a:latin typeface="Times New Roman" panose="02020603050405020304" pitchFamily="18" charset="0"/>
                        </a:rPr>
                        <a:t>"]</a:t>
                      </a:r>
                      <a:endParaRPr lang="en-GB" sz="11900" dirty="0">
                        <a:effectLst/>
                      </a:endParaRP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 “sidewalk”]</a:t>
                      </a:r>
                    </a:p>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["foot"!~"no"]["service"!~"private"]</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[“footway”=“sidewalk”]</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100" b="0" i="0" u="none" strike="noStrike" dirty="0">
                          <a:solidFill>
                            <a:srgbClr val="000000"/>
                          </a:solidFill>
                          <a:effectLst/>
                          <a:latin typeface="Times New Roman" panose="02020603050405020304" pitchFamily="18" charset="0"/>
                        </a:rPr>
                        <a:t>[“sidewalk”= “</a:t>
                      </a:r>
                      <a:r>
                        <a:rPr lang="en-GB" sz="2100" b="0" i="0" u="none" strike="noStrike" dirty="0" err="1">
                          <a:solidFill>
                            <a:srgbClr val="000000"/>
                          </a:solidFill>
                          <a:effectLst/>
                          <a:latin typeface="Times New Roman" panose="02020603050405020304" pitchFamily="18" charset="0"/>
                        </a:rPr>
                        <a:t>both|left|right</a:t>
                      </a:r>
                      <a:r>
                        <a:rPr lang="en-GB" sz="2100" b="0" i="0" u="none" strike="noStrike" dirty="0">
                          <a:solidFill>
                            <a:srgbClr val="000000"/>
                          </a:solidFill>
                          <a:effectLst/>
                          <a:latin typeface="Times New Roman" panose="02020603050405020304" pitchFamily="18" charset="0"/>
                        </a:rPr>
                        <a:t>”] </a:t>
                      </a:r>
                      <a:endParaRPr lang="en-GB" sz="11900" dirty="0">
                        <a:effectLs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2641126573"/>
                  </a:ext>
                </a:extLst>
              </a:tr>
            </a:tbl>
          </a:graphicData>
        </a:graphic>
      </p:graphicFrame>
      <p:pic>
        <p:nvPicPr>
          <p:cNvPr id="5" name="Picture 4" descr="Diagram&#10;&#10;Description automatically generated with medium confidence">
            <a:extLst>
              <a:ext uri="{FF2B5EF4-FFF2-40B4-BE49-F238E27FC236}">
                <a16:creationId xmlns:a16="http://schemas.microsoft.com/office/drawing/2014/main" xmlns="" id="{2C699F60-22E9-074F-A41B-5C37FDC1860C}"/>
              </a:ext>
            </a:extLst>
          </p:cNvPr>
          <p:cNvPicPr>
            <a:picLocks noChangeAspect="1"/>
          </p:cNvPicPr>
          <p:nvPr/>
        </p:nvPicPr>
        <p:blipFill>
          <a:blip r:embed="rId4"/>
          <a:stretch>
            <a:fillRect/>
          </a:stretch>
        </p:blipFill>
        <p:spPr>
          <a:xfrm>
            <a:off x="1430154" y="10202378"/>
            <a:ext cx="8132946" cy="3615094"/>
          </a:xfrm>
          <a:prstGeom prst="rect">
            <a:avLst/>
          </a:prstGeom>
        </p:spPr>
      </p:pic>
      <p:sp>
        <p:nvSpPr>
          <p:cNvPr id="20" name="TextBox 19">
            <a:extLst>
              <a:ext uri="{FF2B5EF4-FFF2-40B4-BE49-F238E27FC236}">
                <a16:creationId xmlns:a16="http://schemas.microsoft.com/office/drawing/2014/main" xmlns="" id="{12211D9C-855C-384E-89E8-6FDCF021B314}"/>
              </a:ext>
            </a:extLst>
          </p:cNvPr>
          <p:cNvSpPr txBox="1"/>
          <p:nvPr/>
        </p:nvSpPr>
        <p:spPr>
          <a:xfrm>
            <a:off x="1430155" y="9179340"/>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a16="http://schemas.microsoft.com/office/drawing/2014/main" xmlns="" id="{250E8B21-69C3-084C-8516-4547922B6615}"/>
              </a:ext>
            </a:extLst>
          </p:cNvPr>
          <p:cNvSpPr txBox="1"/>
          <p:nvPr/>
        </p:nvSpPr>
        <p:spPr>
          <a:xfrm>
            <a:off x="5579487" y="9181454"/>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b="1" dirty="0"/>
              <a:t>The spaces ‘between’ buildings.</a:t>
            </a:r>
          </a:p>
          <a:p>
            <a:endParaRPr lang="en-US" dirty="0"/>
          </a:p>
        </p:txBody>
      </p:sp>
      <p:sp>
        <p:nvSpPr>
          <p:cNvPr id="22" name="TextBox 21">
            <a:extLst>
              <a:ext uri="{FF2B5EF4-FFF2-40B4-BE49-F238E27FC236}">
                <a16:creationId xmlns:a16="http://schemas.microsoft.com/office/drawing/2014/main" xmlns="" id="{CF06F0F7-E2A7-9841-A28F-03A420ACA99B}"/>
              </a:ext>
            </a:extLst>
          </p:cNvPr>
          <p:cNvSpPr txBox="1"/>
          <p:nvPr/>
        </p:nvSpPr>
        <p:spPr>
          <a:xfrm>
            <a:off x="9728819" y="9170962"/>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a16="http://schemas.microsoft.com/office/drawing/2014/main" xmlns="" id="{35759E11-0821-A845-90FE-CF327EE18E7D}"/>
              </a:ext>
            </a:extLst>
          </p:cNvPr>
          <p:cNvSpPr txBox="1"/>
          <p:nvPr/>
        </p:nvSpPr>
        <p:spPr>
          <a:xfrm>
            <a:off x="1430154" y="8592567"/>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a16="http://schemas.microsoft.com/office/drawing/2014/main" xmlns="" id="{922D43FF-EA5C-4441-A7C7-A185691313C1}"/>
              </a:ext>
            </a:extLst>
          </p:cNvPr>
          <p:cNvSpPr txBox="1"/>
          <p:nvPr/>
        </p:nvSpPr>
        <p:spPr>
          <a:xfrm>
            <a:off x="5586012" y="8592567"/>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a16="http://schemas.microsoft.com/office/drawing/2014/main" xmlns="" id="{837AF24B-4411-DF42-9DE3-823EBEBB07F3}"/>
              </a:ext>
            </a:extLst>
          </p:cNvPr>
          <p:cNvSpPr txBox="1"/>
          <p:nvPr/>
        </p:nvSpPr>
        <p:spPr>
          <a:xfrm>
            <a:off x="9728819" y="8592567"/>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8" name="Picture 7">
            <a:extLst>
              <a:ext uri="{FF2B5EF4-FFF2-40B4-BE49-F238E27FC236}">
                <a16:creationId xmlns:a16="http://schemas.microsoft.com/office/drawing/2014/main" xmlns="" id="{5C9E1423-5AE1-0A42-ACA3-9A1D3BD36DB4}"/>
              </a:ext>
            </a:extLst>
          </p:cNvPr>
          <p:cNvPicPr>
            <a:picLocks noChangeAspect="1"/>
          </p:cNvPicPr>
          <p:nvPr/>
        </p:nvPicPr>
        <p:blipFill rotWithShape="1">
          <a:blip r:embed="rId5"/>
          <a:srcRect r="7907"/>
          <a:stretch/>
        </p:blipFill>
        <p:spPr>
          <a:xfrm>
            <a:off x="10206370" y="10262561"/>
            <a:ext cx="3130735" cy="3311304"/>
          </a:xfrm>
          <a:prstGeom prst="rect">
            <a:avLst/>
          </a:prstGeom>
        </p:spPr>
      </p:pic>
      <p:graphicFrame>
        <p:nvGraphicFramePr>
          <p:cNvPr id="14" name="Table 15">
            <a:extLst>
              <a:ext uri="{FF2B5EF4-FFF2-40B4-BE49-F238E27FC236}">
                <a16:creationId xmlns:a16="http://schemas.microsoft.com/office/drawing/2014/main" xmlns="" id="{28B663EF-9594-4A44-93E1-356934378C1D}"/>
              </a:ext>
            </a:extLst>
          </p:cNvPr>
          <p:cNvGraphicFramePr>
            <a:graphicFrameLocks noGrp="1"/>
          </p:cNvGraphicFramePr>
          <p:nvPr>
            <p:extLst>
              <p:ext uri="{D42A27DB-BD31-4B8C-83A1-F6EECF244321}">
                <p14:modId xmlns:p14="http://schemas.microsoft.com/office/powerpoint/2010/main" val="3653094978"/>
              </p:ext>
            </p:extLst>
          </p:nvPr>
        </p:nvGraphicFramePr>
        <p:xfrm>
          <a:off x="29086627" y="17553452"/>
          <a:ext cx="12264168" cy="3336276"/>
        </p:xfrm>
        <a:graphic>
          <a:graphicData uri="http://schemas.openxmlformats.org/drawingml/2006/table">
            <a:tbl>
              <a:tblPr firstRow="1" bandRow="1">
                <a:tableStyleId>{5940675A-B579-460E-94D1-54222C63F5DA}</a:tableStyleId>
              </a:tblPr>
              <a:tblGrid>
                <a:gridCol w="3066042">
                  <a:extLst>
                    <a:ext uri="{9D8B030D-6E8A-4147-A177-3AD203B41FA5}">
                      <a16:colId xmlns:a16="http://schemas.microsoft.com/office/drawing/2014/main" xmlns="" val="1674229130"/>
                    </a:ext>
                  </a:extLst>
                </a:gridCol>
                <a:gridCol w="3066042">
                  <a:extLst>
                    <a:ext uri="{9D8B030D-6E8A-4147-A177-3AD203B41FA5}">
                      <a16:colId xmlns:a16="http://schemas.microsoft.com/office/drawing/2014/main" xmlns="" val="3775434042"/>
                    </a:ext>
                  </a:extLst>
                </a:gridCol>
                <a:gridCol w="3066042">
                  <a:extLst>
                    <a:ext uri="{9D8B030D-6E8A-4147-A177-3AD203B41FA5}">
                      <a16:colId xmlns:a16="http://schemas.microsoft.com/office/drawing/2014/main" xmlns="" val="197600848"/>
                    </a:ext>
                  </a:extLst>
                </a:gridCol>
                <a:gridCol w="3066042">
                  <a:extLst>
                    <a:ext uri="{9D8B030D-6E8A-4147-A177-3AD203B41FA5}">
                      <a16:colId xmlns:a16="http://schemas.microsoft.com/office/drawing/2014/main" xmlns="" val="1082662913"/>
                    </a:ext>
                  </a:extLst>
                </a:gridCol>
              </a:tblGrid>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xmlns="" val="2498842218"/>
                  </a:ext>
                </a:extLst>
              </a:tr>
              <a:tr h="556046">
                <a:tc>
                  <a:txBody>
                    <a:bodyPr/>
                    <a:lstStyle/>
                    <a:p>
                      <a:endParaRPr lang="en-US" sz="2400"/>
                    </a:p>
                  </a:txBody>
                  <a:tcPr/>
                </a:tc>
                <a:tc>
                  <a:txBody>
                    <a:bodyPr/>
                    <a:lstStyle/>
                    <a:p>
                      <a:endParaRPr lang="en-US" sz="2400" dirty="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xmlns="" val="176332391"/>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xmlns="" val="1607049037"/>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xmlns="" val="3616513570"/>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a:p>
                  </a:txBody>
                  <a:tcPr/>
                </a:tc>
                <a:extLst>
                  <a:ext uri="{0D108BD9-81ED-4DB2-BD59-A6C34878D82A}">
                    <a16:rowId xmlns:a16="http://schemas.microsoft.com/office/drawing/2014/main" xmlns="" val="2506222168"/>
                  </a:ext>
                </a:extLst>
              </a:tr>
              <a:tr h="556046">
                <a:tc>
                  <a:txBody>
                    <a:bodyPr/>
                    <a:lstStyle/>
                    <a:p>
                      <a:endParaRPr lang="en-US" sz="2400"/>
                    </a:p>
                  </a:txBody>
                  <a:tcPr/>
                </a:tc>
                <a:tc>
                  <a:txBody>
                    <a:bodyPr/>
                    <a:lstStyle/>
                    <a:p>
                      <a:endParaRPr lang="en-US" sz="2400"/>
                    </a:p>
                  </a:txBody>
                  <a:tcPr/>
                </a:tc>
                <a:tc>
                  <a:txBody>
                    <a:bodyPr/>
                    <a:lstStyle/>
                    <a:p>
                      <a:endParaRPr lang="en-US" sz="2400"/>
                    </a:p>
                  </a:txBody>
                  <a:tcPr/>
                </a:tc>
                <a:tc>
                  <a:txBody>
                    <a:bodyPr/>
                    <a:lstStyle/>
                    <a:p>
                      <a:endParaRPr lang="en-US" sz="2400" dirty="0"/>
                    </a:p>
                  </a:txBody>
                  <a:tcPr/>
                </a:tc>
                <a:extLst>
                  <a:ext uri="{0D108BD9-81ED-4DB2-BD59-A6C34878D82A}">
                    <a16:rowId xmlns:a16="http://schemas.microsoft.com/office/drawing/2014/main" xmlns="" val="4142313245"/>
                  </a:ext>
                </a:extLst>
              </a:tr>
            </a:tbl>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2961" y="14438849"/>
            <a:ext cx="9128557" cy="3042852"/>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4353"/>
          <a:stretch/>
        </p:blipFill>
        <p:spPr>
          <a:xfrm>
            <a:off x="23684242" y="10922000"/>
            <a:ext cx="4407846" cy="4215964"/>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t="4353"/>
          <a:stretch/>
        </p:blipFill>
        <p:spPr>
          <a:xfrm>
            <a:off x="19458683" y="10922000"/>
            <a:ext cx="4407846" cy="4215964"/>
          </a:xfrm>
          <a:prstGeom prst="rect">
            <a:avLst/>
          </a:prstGeom>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t="4108"/>
          <a:stretch/>
        </p:blipFill>
        <p:spPr>
          <a:xfrm>
            <a:off x="19458683" y="6311900"/>
            <a:ext cx="4407846" cy="4226756"/>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t="4108"/>
          <a:stretch/>
        </p:blipFill>
        <p:spPr>
          <a:xfrm>
            <a:off x="23684242" y="6311899"/>
            <a:ext cx="4407846" cy="4226757"/>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20295" y="17553452"/>
            <a:ext cx="6334669" cy="3167335"/>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20295" y="24279212"/>
            <a:ext cx="6334669" cy="3167335"/>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20296" y="20916332"/>
            <a:ext cx="6334669" cy="3167335"/>
          </a:xfrm>
          <a:prstGeom prst="rect">
            <a:avLst/>
          </a:prstGeom>
        </p:spPr>
      </p:pic>
      <p:sp>
        <p:nvSpPr>
          <p:cNvPr id="9" name="TextBox 8"/>
          <p:cNvSpPr txBox="1"/>
          <p:nvPr/>
        </p:nvSpPr>
        <p:spPr>
          <a:xfrm>
            <a:off x="19589601" y="5978951"/>
            <a:ext cx="2036135" cy="400110"/>
          </a:xfrm>
          <a:prstGeom prst="rect">
            <a:avLst/>
          </a:prstGeom>
          <a:noFill/>
        </p:spPr>
        <p:txBody>
          <a:bodyPr wrap="none" rtlCol="0">
            <a:spAutoFit/>
          </a:bodyPr>
          <a:lstStyle/>
          <a:p>
            <a:r>
              <a:rPr lang="en-US" sz="2000" dirty="0" smtClean="0"/>
              <a:t>1. San Jose, US</a:t>
            </a:r>
            <a:endParaRPr lang="en-US" sz="2000" dirty="0"/>
          </a:p>
        </p:txBody>
      </p:sp>
      <p:sp>
        <p:nvSpPr>
          <p:cNvPr id="38" name="TextBox 37"/>
          <p:cNvSpPr txBox="1"/>
          <p:nvPr/>
        </p:nvSpPr>
        <p:spPr>
          <a:xfrm>
            <a:off x="23866529" y="5978951"/>
            <a:ext cx="2160143" cy="400110"/>
          </a:xfrm>
          <a:prstGeom prst="rect">
            <a:avLst/>
          </a:prstGeom>
          <a:noFill/>
        </p:spPr>
        <p:txBody>
          <a:bodyPr wrap="none" rtlCol="0">
            <a:spAutoFit/>
          </a:bodyPr>
          <a:lstStyle/>
          <a:p>
            <a:r>
              <a:rPr lang="en-US" sz="2000" dirty="0"/>
              <a:t>2</a:t>
            </a:r>
            <a:r>
              <a:rPr lang="en-US" sz="2000" dirty="0" smtClean="0"/>
              <a:t>. Vancouver, CA</a:t>
            </a:r>
            <a:endParaRPr lang="en-US" sz="2000" dirty="0"/>
          </a:p>
        </p:txBody>
      </p:sp>
      <p:sp>
        <p:nvSpPr>
          <p:cNvPr id="41" name="TextBox 40"/>
          <p:cNvSpPr txBox="1"/>
          <p:nvPr/>
        </p:nvSpPr>
        <p:spPr>
          <a:xfrm>
            <a:off x="23866528" y="10589118"/>
            <a:ext cx="1822935" cy="400110"/>
          </a:xfrm>
          <a:prstGeom prst="rect">
            <a:avLst/>
          </a:prstGeom>
          <a:noFill/>
        </p:spPr>
        <p:txBody>
          <a:bodyPr wrap="none" rtlCol="0">
            <a:spAutoFit/>
          </a:bodyPr>
          <a:lstStyle/>
          <a:p>
            <a:r>
              <a:rPr lang="en-US" sz="2000" dirty="0" smtClean="0"/>
              <a:t>4. London, CA</a:t>
            </a:r>
            <a:endParaRPr lang="en-US" sz="2000" dirty="0"/>
          </a:p>
        </p:txBody>
      </p:sp>
      <p:sp>
        <p:nvSpPr>
          <p:cNvPr id="42" name="TextBox 41"/>
          <p:cNvSpPr txBox="1"/>
          <p:nvPr/>
        </p:nvSpPr>
        <p:spPr>
          <a:xfrm>
            <a:off x="19640969" y="10589118"/>
            <a:ext cx="1838965" cy="400110"/>
          </a:xfrm>
          <a:prstGeom prst="rect">
            <a:avLst/>
          </a:prstGeom>
          <a:noFill/>
        </p:spPr>
        <p:txBody>
          <a:bodyPr wrap="none" rtlCol="0">
            <a:spAutoFit/>
          </a:bodyPr>
          <a:lstStyle/>
          <a:p>
            <a:r>
              <a:rPr lang="en-US" sz="2000" dirty="0" smtClean="0"/>
              <a:t>3. Raleigh, US</a:t>
            </a:r>
            <a:endParaRPr lang="en-US" sz="2000" dirty="0"/>
          </a:p>
        </p:txBody>
      </p:sp>
    </p:spTree>
    <p:extLst>
      <p:ext uri="{BB962C8B-B14F-4D97-AF65-F5344CB8AC3E}">
        <p14:creationId xmlns:p14="http://schemas.microsoft.com/office/powerpoint/2010/main" val="3552670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2AE24469-F3DD-4F59-8FDF-4B9C45476309}"/>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34C1DAE4-8381-4943-8ECE-2E200C72CAC0}"/>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85C2F027-75A0-456B-BBE8-6D18066E5BD6}"/>
              </a:ext>
            </a:extLst>
          </p:cNvPr>
          <p:cNvSpPr>
            <a:spLocks noGrp="1"/>
          </p:cNvSpPr>
          <p:nvPr>
            <p:ph type="body" sz="quarter" idx="11"/>
          </p:nvPr>
        </p:nvSpPr>
        <p:spPr/>
        <p:txBody>
          <a:bodyPr/>
          <a:lstStyle/>
          <a:p>
            <a:endParaRPr lang="en-GB"/>
          </a:p>
        </p:txBody>
      </p:sp>
      <p:sp>
        <p:nvSpPr>
          <p:cNvPr id="5" name="Text Placeholder 4" descr="Exclusion area ">
            <a:extLst>
              <a:ext uri="{FF2B5EF4-FFF2-40B4-BE49-F238E27FC236}">
                <a16:creationId xmlns:a16="http://schemas.microsoft.com/office/drawing/2014/main" xmlns="" id="{925229DE-0ABA-411B-AE58-4CE50E80D8A6}"/>
              </a:ext>
            </a:extLst>
          </p:cNvPr>
          <p:cNvSpPr>
            <a:spLocks noGrp="1"/>
          </p:cNvSpPr>
          <p:nvPr>
            <p:ph type="body" sz="quarter" idx="14"/>
          </p:nvPr>
        </p:nvSpPr>
        <p:spPr/>
        <p:txBody>
          <a:bodyPr/>
          <a:lstStyle/>
          <a:p>
            <a:endParaRPr lang="en-GB"/>
          </a:p>
        </p:txBody>
      </p:sp>
      <p:sp>
        <p:nvSpPr>
          <p:cNvPr id="6" name="Text Placeholder 5" descr="Contact details">
            <a:extLst>
              <a:ext uri="{FF2B5EF4-FFF2-40B4-BE49-F238E27FC236}">
                <a16:creationId xmlns:a16="http://schemas.microsoft.com/office/drawing/2014/main" xmlns="" id="{DCA0955B-0A6A-455A-8066-14B642A1BBFC}"/>
              </a:ext>
            </a:extLst>
          </p:cNvPr>
          <p:cNvSpPr>
            <a:spLocks noGrp="1"/>
          </p:cNvSpPr>
          <p:nvPr>
            <p:ph type="body" sz="quarter" idx="13"/>
          </p:nvPr>
        </p:nvSpPr>
        <p:spPr/>
        <p:txBody>
          <a:bodyPr/>
          <a:lstStyle/>
          <a:p>
            <a:endParaRPr lang="en-GB" dirty="0"/>
          </a:p>
        </p:txBody>
      </p:sp>
      <p:sp>
        <p:nvSpPr>
          <p:cNvPr id="7" name="Text Placeholder 6" descr="Collaborator logos">
            <a:extLst>
              <a:ext uri="{FF2B5EF4-FFF2-40B4-BE49-F238E27FC236}">
                <a16:creationId xmlns:a16="http://schemas.microsoft.com/office/drawing/2014/main" xmlns="" id="{2CD7F04F-3E26-43A3-91EC-0B41DD73E81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008147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13EBB2E3-80E7-42B4-8A41-DDE0EEE776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B54BEA7-E191-40F3-A771-9E1D6CF4D088}"/>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9D8E1947-B9A0-4626-86EE-513C681E665E}"/>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86C98BDA-91C9-468E-803D-BA6A1AEFAE2B}"/>
              </a:ext>
            </a:extLst>
          </p:cNvPr>
          <p:cNvSpPr>
            <a:spLocks noGrp="1"/>
          </p:cNvSpPr>
          <p:nvPr>
            <p:ph type="body" sz="quarter" idx="14"/>
          </p:nvPr>
        </p:nvSpPr>
        <p:spPr/>
        <p:txBody>
          <a:bodyPr/>
          <a:lstStyle/>
          <a:p>
            <a:endParaRPr lang="en-GB"/>
          </a:p>
        </p:txBody>
      </p:sp>
      <p:sp>
        <p:nvSpPr>
          <p:cNvPr id="6" name="Content Placeholder 5" descr="Column 1">
            <a:extLst>
              <a:ext uri="{FF2B5EF4-FFF2-40B4-BE49-F238E27FC236}">
                <a16:creationId xmlns:a16="http://schemas.microsoft.com/office/drawing/2014/main" xmlns="" id="{BB3620F3-C73F-4995-A0C3-F66BB9FFF08D}"/>
              </a:ext>
            </a:extLst>
          </p:cNvPr>
          <p:cNvSpPr>
            <a:spLocks noGrp="1"/>
          </p:cNvSpPr>
          <p:nvPr>
            <p:ph sz="quarter" idx="15"/>
          </p:nvPr>
        </p:nvSpPr>
        <p:spPr/>
        <p:txBody>
          <a:bodyPr/>
          <a:lstStyle/>
          <a:p>
            <a:endParaRPr lang="en-GB"/>
          </a:p>
        </p:txBody>
      </p:sp>
      <p:sp>
        <p:nvSpPr>
          <p:cNvPr id="7" name="Content Placeholder 6" descr="Column 2">
            <a:extLst>
              <a:ext uri="{FF2B5EF4-FFF2-40B4-BE49-F238E27FC236}">
                <a16:creationId xmlns:a16="http://schemas.microsoft.com/office/drawing/2014/main" xmlns="" id="{D0AB2611-10AF-4AA7-AC03-3574B9910AA2}"/>
              </a:ext>
            </a:extLst>
          </p:cNvPr>
          <p:cNvSpPr>
            <a:spLocks noGrp="1"/>
          </p:cNvSpPr>
          <p:nvPr>
            <p:ph sz="quarter" idx="16"/>
          </p:nvPr>
        </p:nvSpPr>
        <p:spPr/>
        <p:txBody>
          <a:bodyPr/>
          <a:lstStyle/>
          <a:p>
            <a:endParaRPr lang="en-GB" dirty="0"/>
          </a:p>
        </p:txBody>
      </p:sp>
      <p:sp>
        <p:nvSpPr>
          <p:cNvPr id="8" name="Content Placeholder 7" descr="Column 3">
            <a:extLst>
              <a:ext uri="{FF2B5EF4-FFF2-40B4-BE49-F238E27FC236}">
                <a16:creationId xmlns:a16="http://schemas.microsoft.com/office/drawing/2014/main" xmlns="" id="{F867C7AF-98D7-4D60-AF6D-5C893A9FD01E}"/>
              </a:ext>
            </a:extLst>
          </p:cNvPr>
          <p:cNvSpPr>
            <a:spLocks noGrp="1"/>
          </p:cNvSpPr>
          <p:nvPr>
            <p:ph sz="quarter" idx="17"/>
          </p:nvPr>
        </p:nvSpPr>
        <p:spPr/>
        <p:txBody>
          <a:bodyPr/>
          <a:lstStyle/>
          <a:p>
            <a:endParaRPr lang="en-GB"/>
          </a:p>
        </p:txBody>
      </p:sp>
      <p:sp>
        <p:nvSpPr>
          <p:cNvPr id="9" name="Content Placeholder 8" descr="Column 4">
            <a:extLst>
              <a:ext uri="{FF2B5EF4-FFF2-40B4-BE49-F238E27FC236}">
                <a16:creationId xmlns:a16="http://schemas.microsoft.com/office/drawing/2014/main" xmlns="" id="{3CB8664F-B400-4F05-805E-D5547AC00401}"/>
              </a:ext>
            </a:extLst>
          </p:cNvPr>
          <p:cNvSpPr>
            <a:spLocks noGrp="1"/>
          </p:cNvSpPr>
          <p:nvPr>
            <p:ph sz="quarter" idx="18"/>
          </p:nvPr>
        </p:nvSpPr>
        <p:spPr/>
        <p:txBody>
          <a:bodyPr/>
          <a:lstStyle/>
          <a:p>
            <a:endParaRPr lang="en-GB"/>
          </a:p>
        </p:txBody>
      </p:sp>
      <p:sp>
        <p:nvSpPr>
          <p:cNvPr id="10" name="Text Placeholder 9" descr="Contact details">
            <a:extLst>
              <a:ext uri="{FF2B5EF4-FFF2-40B4-BE49-F238E27FC236}">
                <a16:creationId xmlns:a16="http://schemas.microsoft.com/office/drawing/2014/main" xmlns="" id="{3D3DC596-07DF-4CB2-94AB-F5E6A4B5328D}"/>
              </a:ext>
            </a:extLst>
          </p:cNvPr>
          <p:cNvSpPr>
            <a:spLocks noGrp="1"/>
          </p:cNvSpPr>
          <p:nvPr>
            <p:ph type="body" sz="quarter" idx="13"/>
          </p:nvPr>
        </p:nvSpPr>
        <p:spPr/>
        <p:txBody>
          <a:bodyPr/>
          <a:lstStyle/>
          <a:p>
            <a:endParaRPr lang="en-GB"/>
          </a:p>
        </p:txBody>
      </p:sp>
      <p:sp>
        <p:nvSpPr>
          <p:cNvPr id="11" name="Text Placeholder 10" descr="Collaborator logos">
            <a:extLst>
              <a:ext uri="{FF2B5EF4-FFF2-40B4-BE49-F238E27FC236}">
                <a16:creationId xmlns:a16="http://schemas.microsoft.com/office/drawing/2014/main" xmlns="" id="{56354D8E-1D33-4E3F-9ADE-0BD8D63B5C5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62448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8A039979-1615-49EB-9A14-1C0FAD24EA5C}"/>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F1C77D4F-FFC9-4BD9-B08E-D1ACAE7D96BE}"/>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F41719C4-35D8-446A-8F80-007F94EDE65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972D17EC-3C4F-40A7-A687-F8CDD55489AF}"/>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xmlns="" id="{F99C95CC-1C88-46D6-AB2F-438C38FABE5E}"/>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xmlns="" id="{D9386293-D544-4360-AC60-CF7475A41A9F}"/>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xmlns="" id="{25614CDF-EDBF-49E6-935D-B37AFEE014D2}"/>
              </a:ext>
            </a:extLst>
          </p:cNvPr>
          <p:cNvSpPr>
            <a:spLocks noGrp="1"/>
          </p:cNvSpPr>
          <p:nvPr>
            <p:ph sz="quarter" idx="21"/>
          </p:nvPr>
        </p:nvSpPr>
        <p:spPr/>
        <p:txBody>
          <a:bodyPr/>
          <a:lstStyle/>
          <a:p>
            <a:endParaRPr lang="en-GB"/>
          </a:p>
        </p:txBody>
      </p:sp>
      <p:sp>
        <p:nvSpPr>
          <p:cNvPr id="9" name="Content Placeholder 8" descr="Column 2, Central main panel">
            <a:extLst>
              <a:ext uri="{FF2B5EF4-FFF2-40B4-BE49-F238E27FC236}">
                <a16:creationId xmlns:a16="http://schemas.microsoft.com/office/drawing/2014/main" xmlns="" id="{4D59BC62-2669-4B43-93D7-9C36FEFE0F5A}"/>
              </a:ext>
            </a:extLst>
          </p:cNvPr>
          <p:cNvSpPr>
            <a:spLocks noGrp="1"/>
          </p:cNvSpPr>
          <p:nvPr>
            <p:ph sz="quarter" idx="16"/>
          </p:nvPr>
        </p:nvSpPr>
        <p:spPr/>
        <p:txBody>
          <a:bodyPr/>
          <a:lstStyle/>
          <a:p>
            <a:endParaRPr lang="en-GB"/>
          </a:p>
        </p:txBody>
      </p:sp>
      <p:sp>
        <p:nvSpPr>
          <p:cNvPr id="10" name="Content Placeholder 9" descr="Column 3, box 1">
            <a:extLst>
              <a:ext uri="{FF2B5EF4-FFF2-40B4-BE49-F238E27FC236}">
                <a16:creationId xmlns:a16="http://schemas.microsoft.com/office/drawing/2014/main" xmlns="" id="{910B44EB-DE21-4811-AA6C-49CB8648A83E}"/>
              </a:ext>
            </a:extLst>
          </p:cNvPr>
          <p:cNvSpPr>
            <a:spLocks noGrp="1"/>
          </p:cNvSpPr>
          <p:nvPr>
            <p:ph sz="quarter" idx="22"/>
          </p:nvPr>
        </p:nvSpPr>
        <p:spPr/>
        <p:txBody>
          <a:bodyPr/>
          <a:lstStyle/>
          <a:p>
            <a:endParaRPr lang="en-GB"/>
          </a:p>
        </p:txBody>
      </p:sp>
      <p:sp>
        <p:nvSpPr>
          <p:cNvPr id="11" name="Content Placeholder 10" descr="Column 3, box 2">
            <a:extLst>
              <a:ext uri="{FF2B5EF4-FFF2-40B4-BE49-F238E27FC236}">
                <a16:creationId xmlns:a16="http://schemas.microsoft.com/office/drawing/2014/main" xmlns="" id="{5992438B-9C08-41A4-BAED-FD7E06A5D198}"/>
              </a:ext>
            </a:extLst>
          </p:cNvPr>
          <p:cNvSpPr>
            <a:spLocks noGrp="1"/>
          </p:cNvSpPr>
          <p:nvPr>
            <p:ph sz="quarter" idx="23"/>
          </p:nvPr>
        </p:nvSpPr>
        <p:spPr/>
        <p:txBody>
          <a:bodyPr/>
          <a:lstStyle/>
          <a:p>
            <a:endParaRPr lang="en-GB"/>
          </a:p>
        </p:txBody>
      </p:sp>
      <p:sp>
        <p:nvSpPr>
          <p:cNvPr id="12" name="Content Placeholder 11" descr="Column 3, box 3">
            <a:extLst>
              <a:ext uri="{FF2B5EF4-FFF2-40B4-BE49-F238E27FC236}">
                <a16:creationId xmlns:a16="http://schemas.microsoft.com/office/drawing/2014/main" xmlns="" id="{0AFBF87B-D668-4BF8-95AF-C7896BBFD545}"/>
              </a:ext>
            </a:extLst>
          </p:cNvPr>
          <p:cNvSpPr>
            <a:spLocks noGrp="1"/>
          </p:cNvSpPr>
          <p:nvPr>
            <p:ph sz="quarter" idx="24"/>
          </p:nvPr>
        </p:nvSpPr>
        <p:spPr/>
        <p:txBody>
          <a:bodyPr/>
          <a:lstStyle/>
          <a:p>
            <a:endParaRPr lang="en-GB"/>
          </a:p>
        </p:txBody>
      </p:sp>
      <p:sp>
        <p:nvSpPr>
          <p:cNvPr id="13" name="Text Placeholder 12" descr="Contact details">
            <a:extLst>
              <a:ext uri="{FF2B5EF4-FFF2-40B4-BE49-F238E27FC236}">
                <a16:creationId xmlns:a16="http://schemas.microsoft.com/office/drawing/2014/main" xmlns="" id="{6E6EA047-BAA2-4A65-888E-0CE3337F9EB8}"/>
              </a:ext>
            </a:extLst>
          </p:cNvPr>
          <p:cNvSpPr>
            <a:spLocks noGrp="1"/>
          </p:cNvSpPr>
          <p:nvPr>
            <p:ph type="body" sz="quarter" idx="13"/>
          </p:nvPr>
        </p:nvSpPr>
        <p:spPr/>
        <p:txBody>
          <a:bodyPr/>
          <a:lstStyle/>
          <a:p>
            <a:endParaRPr lang="en-GB"/>
          </a:p>
        </p:txBody>
      </p:sp>
      <p:sp>
        <p:nvSpPr>
          <p:cNvPr id="14" name="Text Placeholder 13" descr="Collaborator logos">
            <a:extLst>
              <a:ext uri="{FF2B5EF4-FFF2-40B4-BE49-F238E27FC236}">
                <a16:creationId xmlns:a16="http://schemas.microsoft.com/office/drawing/2014/main" xmlns="" id="{442F18FF-A434-4069-A356-D6E39B88986D}"/>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1830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57A0B2F6-A20A-431E-96AD-012591401A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616D82C-E3DC-47A5-BF49-DFD9D4AB8E2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450F53CE-4243-4FC5-BF62-D075A3A72B6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86EA5DFB-CB8B-418C-A75D-F2283ABE522C}"/>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xmlns="" id="{7C7E09F3-B356-42EA-B6B0-64D1CFF51A23}"/>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xmlns="" id="{0AA15FCF-3FCD-4E2C-BF86-592EA2DDD90B}"/>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xmlns="" id="{0978F184-A07C-46B8-AF08-338917904D3B}"/>
              </a:ext>
            </a:extLst>
          </p:cNvPr>
          <p:cNvSpPr>
            <a:spLocks noGrp="1"/>
          </p:cNvSpPr>
          <p:nvPr>
            <p:ph sz="quarter" idx="21"/>
          </p:nvPr>
        </p:nvSpPr>
        <p:spPr/>
        <p:txBody>
          <a:bodyPr/>
          <a:lstStyle/>
          <a:p>
            <a:endParaRPr lang="en-GB"/>
          </a:p>
        </p:txBody>
      </p:sp>
      <p:sp>
        <p:nvSpPr>
          <p:cNvPr id="9" name="Content Placeholder 8" descr="Column 2">
            <a:extLst>
              <a:ext uri="{FF2B5EF4-FFF2-40B4-BE49-F238E27FC236}">
                <a16:creationId xmlns:a16="http://schemas.microsoft.com/office/drawing/2014/main" xmlns="" id="{AA622694-ADF9-41BF-A1DE-974A558B4BBA}"/>
              </a:ext>
            </a:extLst>
          </p:cNvPr>
          <p:cNvSpPr>
            <a:spLocks noGrp="1"/>
          </p:cNvSpPr>
          <p:nvPr>
            <p:ph sz="quarter" idx="16"/>
          </p:nvPr>
        </p:nvSpPr>
        <p:spPr/>
        <p:txBody>
          <a:bodyPr/>
          <a:lstStyle/>
          <a:p>
            <a:endParaRPr lang="en-GB"/>
          </a:p>
        </p:txBody>
      </p:sp>
      <p:sp>
        <p:nvSpPr>
          <p:cNvPr id="10" name="Content Placeholder 9" descr="Column 3">
            <a:extLst>
              <a:ext uri="{FF2B5EF4-FFF2-40B4-BE49-F238E27FC236}">
                <a16:creationId xmlns:a16="http://schemas.microsoft.com/office/drawing/2014/main" xmlns="" id="{832E5339-636D-419E-A7BC-D5E633B4F105}"/>
              </a:ext>
            </a:extLst>
          </p:cNvPr>
          <p:cNvSpPr>
            <a:spLocks noGrp="1"/>
          </p:cNvSpPr>
          <p:nvPr>
            <p:ph sz="quarter" idx="17"/>
          </p:nvPr>
        </p:nvSpPr>
        <p:spPr/>
        <p:txBody>
          <a:bodyPr/>
          <a:lstStyle/>
          <a:p>
            <a:endParaRPr lang="en-GB" dirty="0"/>
          </a:p>
        </p:txBody>
      </p:sp>
      <p:sp>
        <p:nvSpPr>
          <p:cNvPr id="11" name="Content Placeholder 10" descr="Column 4, box 1">
            <a:extLst>
              <a:ext uri="{FF2B5EF4-FFF2-40B4-BE49-F238E27FC236}">
                <a16:creationId xmlns:a16="http://schemas.microsoft.com/office/drawing/2014/main" xmlns="" id="{DC93B5DE-E1BA-4C1C-B260-09847C49353B}"/>
              </a:ext>
            </a:extLst>
          </p:cNvPr>
          <p:cNvSpPr>
            <a:spLocks noGrp="1"/>
          </p:cNvSpPr>
          <p:nvPr>
            <p:ph sz="quarter" idx="22"/>
          </p:nvPr>
        </p:nvSpPr>
        <p:spPr/>
        <p:txBody>
          <a:bodyPr/>
          <a:lstStyle/>
          <a:p>
            <a:endParaRPr lang="en-GB"/>
          </a:p>
        </p:txBody>
      </p:sp>
      <p:sp>
        <p:nvSpPr>
          <p:cNvPr id="12" name="Content Placeholder 11" descr="Column 4, box 2">
            <a:extLst>
              <a:ext uri="{FF2B5EF4-FFF2-40B4-BE49-F238E27FC236}">
                <a16:creationId xmlns:a16="http://schemas.microsoft.com/office/drawing/2014/main" xmlns="" id="{DB04C54B-379F-45FC-BBE5-FBD68C533F96}"/>
              </a:ext>
            </a:extLst>
          </p:cNvPr>
          <p:cNvSpPr>
            <a:spLocks noGrp="1"/>
          </p:cNvSpPr>
          <p:nvPr>
            <p:ph sz="quarter" idx="23"/>
          </p:nvPr>
        </p:nvSpPr>
        <p:spPr/>
        <p:txBody>
          <a:bodyPr/>
          <a:lstStyle/>
          <a:p>
            <a:endParaRPr lang="en-GB" dirty="0"/>
          </a:p>
        </p:txBody>
      </p:sp>
      <p:sp>
        <p:nvSpPr>
          <p:cNvPr id="13" name="Content Placeholder 12" descr="Column 4, box 3">
            <a:extLst>
              <a:ext uri="{FF2B5EF4-FFF2-40B4-BE49-F238E27FC236}">
                <a16:creationId xmlns:a16="http://schemas.microsoft.com/office/drawing/2014/main" xmlns="" id="{BF2D0CE0-F1B1-402C-A0D3-465ACCB844D0}"/>
              </a:ext>
            </a:extLst>
          </p:cNvPr>
          <p:cNvSpPr>
            <a:spLocks noGrp="1"/>
          </p:cNvSpPr>
          <p:nvPr>
            <p:ph sz="quarter" idx="24"/>
          </p:nvPr>
        </p:nvSpPr>
        <p:spPr/>
        <p:txBody>
          <a:bodyPr/>
          <a:lstStyle/>
          <a:p>
            <a:endParaRPr lang="en-GB"/>
          </a:p>
        </p:txBody>
      </p:sp>
      <p:sp>
        <p:nvSpPr>
          <p:cNvPr id="14" name="Text Placeholder 13" descr="Contact details">
            <a:extLst>
              <a:ext uri="{FF2B5EF4-FFF2-40B4-BE49-F238E27FC236}">
                <a16:creationId xmlns:a16="http://schemas.microsoft.com/office/drawing/2014/main" xmlns="" id="{0B0F96C4-87A1-4187-87C4-867A7138F817}"/>
              </a:ext>
            </a:extLst>
          </p:cNvPr>
          <p:cNvSpPr>
            <a:spLocks noGrp="1"/>
          </p:cNvSpPr>
          <p:nvPr>
            <p:ph type="body" sz="quarter" idx="13"/>
          </p:nvPr>
        </p:nvSpPr>
        <p:spPr/>
        <p:txBody>
          <a:bodyPr/>
          <a:lstStyle/>
          <a:p>
            <a:endParaRPr lang="en-GB"/>
          </a:p>
        </p:txBody>
      </p:sp>
      <p:sp>
        <p:nvSpPr>
          <p:cNvPr id="15" name="Text Placeholder 14" descr="Collaborator logos">
            <a:extLst>
              <a:ext uri="{FF2B5EF4-FFF2-40B4-BE49-F238E27FC236}">
                <a16:creationId xmlns:a16="http://schemas.microsoft.com/office/drawing/2014/main" xmlns="" id="{08CAAE6A-0852-40F7-8ECC-E34894DF404A}"/>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58237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ECEEBFDC-C069-4D4C-B34A-A9FA29F343A5}"/>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30E2FFD8-9943-47D5-9B1B-7C39ACF7600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xmlns="" id="{463A10DD-F6BB-4471-8102-077F90BFE97D}"/>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5FA5D2AF-0ACD-4F50-A2A3-93756C961D91}"/>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5AB265D0-B472-4062-B17C-5A705F8F76F4}"/>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E161F3FF-25D7-44CC-88C4-160E40DD309E}"/>
              </a:ext>
            </a:extLst>
          </p:cNvPr>
          <p:cNvSpPr>
            <a:spLocks noGrp="1"/>
          </p:cNvSpPr>
          <p:nvPr>
            <p:ph sz="quarter" idx="20"/>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D99171D1-545B-4049-BA24-8FB9E6FE672C}"/>
              </a:ext>
            </a:extLst>
          </p:cNvPr>
          <p:cNvSpPr>
            <a:spLocks noGrp="1"/>
          </p:cNvSpPr>
          <p:nvPr>
            <p:ph sz="quarter" idx="21"/>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C4183789-3267-442F-88AD-00B4A8C7D2D5}"/>
              </a:ext>
            </a:extLst>
          </p:cNvPr>
          <p:cNvSpPr>
            <a:spLocks noGrp="1"/>
          </p:cNvSpPr>
          <p:nvPr>
            <p:ph sz="quarter" idx="17"/>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A2C2A490-F289-4C68-AE49-C14BB76FCE8E}"/>
              </a:ext>
            </a:extLst>
          </p:cNvPr>
          <p:cNvSpPr>
            <a:spLocks noGrp="1"/>
          </p:cNvSpPr>
          <p:nvPr>
            <p:ph sz="quarter" idx="26"/>
          </p:nvPr>
        </p:nvSpPr>
        <p:spPr/>
        <p:txBody>
          <a:bodyPr/>
          <a:lstStyle/>
          <a:p>
            <a:endParaRPr lang="en-GB"/>
          </a:p>
        </p:txBody>
      </p:sp>
      <p:sp>
        <p:nvSpPr>
          <p:cNvPr id="11" name="Content Placeholder 10" descr="Centre panel, box 3">
            <a:extLst>
              <a:ext uri="{FF2B5EF4-FFF2-40B4-BE49-F238E27FC236}">
                <a16:creationId xmlns:a16="http://schemas.microsoft.com/office/drawing/2014/main" xmlns="" id="{8B045CAD-99EF-485C-B3FE-6952AEA40983}"/>
              </a:ext>
            </a:extLst>
          </p:cNvPr>
          <p:cNvSpPr>
            <a:spLocks noGrp="1"/>
          </p:cNvSpPr>
          <p:nvPr>
            <p:ph sz="quarter" idx="27"/>
          </p:nvPr>
        </p:nvSpPr>
        <p:spPr/>
        <p:txBody>
          <a:bodyPr/>
          <a:lstStyle/>
          <a:p>
            <a:endParaRPr lang="en-GB"/>
          </a:p>
        </p:txBody>
      </p:sp>
      <p:sp>
        <p:nvSpPr>
          <p:cNvPr id="12" name="Content Placeholder 11" descr="Centre panel, box 4">
            <a:extLst>
              <a:ext uri="{FF2B5EF4-FFF2-40B4-BE49-F238E27FC236}">
                <a16:creationId xmlns:a16="http://schemas.microsoft.com/office/drawing/2014/main" xmlns="" id="{7C0C52AE-92EC-45BF-B70D-689B6009DA08}"/>
              </a:ext>
            </a:extLst>
          </p:cNvPr>
          <p:cNvSpPr>
            <a:spLocks noGrp="1"/>
          </p:cNvSpPr>
          <p:nvPr>
            <p:ph sz="quarter" idx="16"/>
          </p:nvPr>
        </p:nvSpPr>
        <p:spPr/>
        <p:txBody>
          <a:bodyPr/>
          <a:lstStyle/>
          <a:p>
            <a:endParaRPr lang="en-GB"/>
          </a:p>
        </p:txBody>
      </p:sp>
      <p:sp>
        <p:nvSpPr>
          <p:cNvPr id="13" name="Content Placeholder 12" descr="Centre panel, box 5">
            <a:extLst>
              <a:ext uri="{FF2B5EF4-FFF2-40B4-BE49-F238E27FC236}">
                <a16:creationId xmlns:a16="http://schemas.microsoft.com/office/drawing/2014/main" xmlns="" id="{4D110238-8BF0-4E2D-BD4C-E5075EF8A7EA}"/>
              </a:ext>
            </a:extLst>
          </p:cNvPr>
          <p:cNvSpPr>
            <a:spLocks noGrp="1"/>
          </p:cNvSpPr>
          <p:nvPr>
            <p:ph sz="quarter" idx="25"/>
          </p:nvPr>
        </p:nvSpPr>
        <p:spPr/>
        <p:txBody>
          <a:bodyPr/>
          <a:lstStyle/>
          <a:p>
            <a:endParaRPr lang="en-GB"/>
          </a:p>
        </p:txBody>
      </p:sp>
      <p:sp>
        <p:nvSpPr>
          <p:cNvPr id="14" name="Content Placeholder 13" descr="Right panel, box 1">
            <a:extLst>
              <a:ext uri="{FF2B5EF4-FFF2-40B4-BE49-F238E27FC236}">
                <a16:creationId xmlns:a16="http://schemas.microsoft.com/office/drawing/2014/main" xmlns="" id="{A4022430-1104-4D30-A9FE-9BE859480379}"/>
              </a:ext>
            </a:extLst>
          </p:cNvPr>
          <p:cNvSpPr>
            <a:spLocks noGrp="1"/>
          </p:cNvSpPr>
          <p:nvPr>
            <p:ph sz="quarter" idx="22"/>
          </p:nvPr>
        </p:nvSpPr>
        <p:spPr/>
        <p:txBody>
          <a:bodyPr/>
          <a:lstStyle/>
          <a:p>
            <a:endParaRPr lang="en-GB" dirty="0"/>
          </a:p>
        </p:txBody>
      </p:sp>
      <p:sp>
        <p:nvSpPr>
          <p:cNvPr id="15" name="Content Placeholder 14" descr="Right panel, box 2">
            <a:extLst>
              <a:ext uri="{FF2B5EF4-FFF2-40B4-BE49-F238E27FC236}">
                <a16:creationId xmlns:a16="http://schemas.microsoft.com/office/drawing/2014/main" xmlns="" id="{5151A0ED-34EF-442F-9A4E-3DE93A55A427}"/>
              </a:ext>
            </a:extLst>
          </p:cNvPr>
          <p:cNvSpPr>
            <a:spLocks noGrp="1"/>
          </p:cNvSpPr>
          <p:nvPr>
            <p:ph sz="quarter" idx="23"/>
          </p:nvPr>
        </p:nvSpPr>
        <p:spPr/>
        <p:txBody>
          <a:bodyPr/>
          <a:lstStyle/>
          <a:p>
            <a:endParaRPr lang="en-GB"/>
          </a:p>
        </p:txBody>
      </p:sp>
      <p:sp>
        <p:nvSpPr>
          <p:cNvPr id="16" name="Content Placeholder 15" descr="Right panel, box 3">
            <a:extLst>
              <a:ext uri="{FF2B5EF4-FFF2-40B4-BE49-F238E27FC236}">
                <a16:creationId xmlns:a16="http://schemas.microsoft.com/office/drawing/2014/main" xmlns="" id="{85AACEB6-60F1-4761-B150-591798762915}"/>
              </a:ext>
            </a:extLst>
          </p:cNvPr>
          <p:cNvSpPr>
            <a:spLocks noGrp="1"/>
          </p:cNvSpPr>
          <p:nvPr>
            <p:ph sz="quarter" idx="24"/>
          </p:nvPr>
        </p:nvSpPr>
        <p:spPr/>
        <p:txBody>
          <a:bodyPr/>
          <a:lstStyle/>
          <a:p>
            <a:endParaRPr lang="en-GB"/>
          </a:p>
        </p:txBody>
      </p:sp>
      <p:sp>
        <p:nvSpPr>
          <p:cNvPr id="17" name="Text Placeholder 16" descr="Contact details">
            <a:extLst>
              <a:ext uri="{FF2B5EF4-FFF2-40B4-BE49-F238E27FC236}">
                <a16:creationId xmlns:a16="http://schemas.microsoft.com/office/drawing/2014/main" xmlns="" id="{5F3001F0-14CE-455C-8446-B8333DA6578C}"/>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xmlns="" id="{B02677E3-E297-401A-8F73-9DF2692EA127}"/>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975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0E325CC0-E455-4ADF-9647-DCEBA6F03D3B}"/>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6DAC7C99-BDEE-411E-9B24-38AC392ED4F5}"/>
              </a:ext>
            </a:extLst>
          </p:cNvPr>
          <p:cNvSpPr>
            <a:spLocks noGrp="1"/>
          </p:cNvSpPr>
          <p:nvPr>
            <p:ph type="body" sz="quarter" idx="10"/>
          </p:nvPr>
        </p:nvSpPr>
        <p:spPr/>
        <p:txBody>
          <a:bodyPr/>
          <a:lstStyle/>
          <a:p>
            <a:endParaRPr lang="en-GB"/>
          </a:p>
        </p:txBody>
      </p:sp>
      <p:sp>
        <p:nvSpPr>
          <p:cNvPr id="4" name="Text Placeholder 3" descr="Department or institutions">
            <a:extLst>
              <a:ext uri="{FF2B5EF4-FFF2-40B4-BE49-F238E27FC236}">
                <a16:creationId xmlns:a16="http://schemas.microsoft.com/office/drawing/2014/main" xmlns="" id="{3E14F24B-DB45-4AD3-9069-4E7A5BDC018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C1E89347-F022-4990-8888-F1CF14FCA7B9}"/>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C64AF35C-FF2B-4C59-85E7-31D1A68CAF8E}"/>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0236A297-B7AE-4B52-889F-C8CC8F10B68E}"/>
              </a:ext>
            </a:extLst>
          </p:cNvPr>
          <p:cNvSpPr>
            <a:spLocks noGrp="1"/>
          </p:cNvSpPr>
          <p:nvPr>
            <p:ph sz="quarter" idx="22"/>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1AF59F26-5C7B-44DA-AEAF-020F4280EDB1}"/>
              </a:ext>
            </a:extLst>
          </p:cNvPr>
          <p:cNvSpPr>
            <a:spLocks noGrp="1"/>
          </p:cNvSpPr>
          <p:nvPr>
            <p:ph sz="quarter" idx="23"/>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BE4D5A55-949E-4819-A86A-A24DF12DA39E}"/>
              </a:ext>
            </a:extLst>
          </p:cNvPr>
          <p:cNvSpPr>
            <a:spLocks noGrp="1"/>
          </p:cNvSpPr>
          <p:nvPr>
            <p:ph sz="quarter" idx="16"/>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16416ED6-A1EE-424A-844B-24D186D4305E}"/>
              </a:ext>
            </a:extLst>
          </p:cNvPr>
          <p:cNvSpPr>
            <a:spLocks noGrp="1"/>
          </p:cNvSpPr>
          <p:nvPr>
            <p:ph sz="quarter" idx="30"/>
          </p:nvPr>
        </p:nvSpPr>
        <p:spPr/>
        <p:txBody>
          <a:bodyPr/>
          <a:lstStyle/>
          <a:p>
            <a:endParaRPr lang="en-GB"/>
          </a:p>
        </p:txBody>
      </p:sp>
      <p:sp>
        <p:nvSpPr>
          <p:cNvPr id="12" name="Content Placeholder 11" descr="Right panel, box 1">
            <a:extLst>
              <a:ext uri="{FF2B5EF4-FFF2-40B4-BE49-F238E27FC236}">
                <a16:creationId xmlns:a16="http://schemas.microsoft.com/office/drawing/2014/main" xmlns="" id="{4BF55C06-9ED0-4AD7-B8A5-92FB79DC596D}"/>
              </a:ext>
            </a:extLst>
          </p:cNvPr>
          <p:cNvSpPr>
            <a:spLocks noGrp="1"/>
          </p:cNvSpPr>
          <p:nvPr>
            <p:ph sz="quarter" idx="24"/>
          </p:nvPr>
        </p:nvSpPr>
        <p:spPr/>
        <p:txBody>
          <a:bodyPr/>
          <a:lstStyle/>
          <a:p>
            <a:endParaRPr lang="en-GB"/>
          </a:p>
        </p:txBody>
      </p:sp>
      <p:sp>
        <p:nvSpPr>
          <p:cNvPr id="13" name="Content Placeholder 12" descr="Right panel, box 2">
            <a:extLst>
              <a:ext uri="{FF2B5EF4-FFF2-40B4-BE49-F238E27FC236}">
                <a16:creationId xmlns:a16="http://schemas.microsoft.com/office/drawing/2014/main" xmlns="" id="{3355613B-34F3-4BF3-BCC5-DDB8FCCEF55F}"/>
              </a:ext>
            </a:extLst>
          </p:cNvPr>
          <p:cNvSpPr>
            <a:spLocks noGrp="1"/>
          </p:cNvSpPr>
          <p:nvPr>
            <p:ph sz="quarter" idx="25"/>
          </p:nvPr>
        </p:nvSpPr>
        <p:spPr/>
        <p:txBody>
          <a:bodyPr/>
          <a:lstStyle/>
          <a:p>
            <a:endParaRPr lang="en-GB"/>
          </a:p>
        </p:txBody>
      </p:sp>
      <p:sp>
        <p:nvSpPr>
          <p:cNvPr id="14" name="Content Placeholder 13" descr="Right panel, box 3">
            <a:extLst>
              <a:ext uri="{FF2B5EF4-FFF2-40B4-BE49-F238E27FC236}">
                <a16:creationId xmlns:a16="http://schemas.microsoft.com/office/drawing/2014/main" xmlns="" id="{09771381-8DBF-4CA2-B48F-E6CB6AD64CF3}"/>
              </a:ext>
            </a:extLst>
          </p:cNvPr>
          <p:cNvSpPr>
            <a:spLocks noGrp="1"/>
          </p:cNvSpPr>
          <p:nvPr>
            <p:ph sz="quarter" idx="26"/>
          </p:nvPr>
        </p:nvSpPr>
        <p:spPr/>
        <p:txBody>
          <a:bodyPr/>
          <a:lstStyle/>
          <a:p>
            <a:endParaRPr lang="en-GB"/>
          </a:p>
        </p:txBody>
      </p:sp>
      <p:sp>
        <p:nvSpPr>
          <p:cNvPr id="15" name="Content Placeholder 14" descr="Right panel, box 4">
            <a:extLst>
              <a:ext uri="{FF2B5EF4-FFF2-40B4-BE49-F238E27FC236}">
                <a16:creationId xmlns:a16="http://schemas.microsoft.com/office/drawing/2014/main" xmlns="" id="{F06B895F-A070-4065-BE45-CED81BAC288E}"/>
              </a:ext>
            </a:extLst>
          </p:cNvPr>
          <p:cNvSpPr>
            <a:spLocks noGrp="1"/>
          </p:cNvSpPr>
          <p:nvPr>
            <p:ph sz="quarter" idx="27"/>
          </p:nvPr>
        </p:nvSpPr>
        <p:spPr/>
        <p:txBody>
          <a:bodyPr/>
          <a:lstStyle/>
          <a:p>
            <a:endParaRPr lang="en-GB"/>
          </a:p>
        </p:txBody>
      </p:sp>
      <p:sp>
        <p:nvSpPr>
          <p:cNvPr id="16" name="Content Placeholder 15" descr="Right panel, box 5">
            <a:extLst>
              <a:ext uri="{FF2B5EF4-FFF2-40B4-BE49-F238E27FC236}">
                <a16:creationId xmlns:a16="http://schemas.microsoft.com/office/drawing/2014/main" xmlns="" id="{663A8087-5506-4C65-87B9-9AF18DD35DF6}"/>
              </a:ext>
            </a:extLst>
          </p:cNvPr>
          <p:cNvSpPr>
            <a:spLocks noGrp="1"/>
          </p:cNvSpPr>
          <p:nvPr>
            <p:ph sz="quarter" idx="28"/>
          </p:nvPr>
        </p:nvSpPr>
        <p:spPr/>
        <p:txBody>
          <a:bodyPr/>
          <a:lstStyle/>
          <a:p>
            <a:endParaRPr lang="en-GB"/>
          </a:p>
        </p:txBody>
      </p:sp>
      <p:sp>
        <p:nvSpPr>
          <p:cNvPr id="17" name="Content Placeholder 16" descr="Right panel, box 6">
            <a:extLst>
              <a:ext uri="{FF2B5EF4-FFF2-40B4-BE49-F238E27FC236}">
                <a16:creationId xmlns:a16="http://schemas.microsoft.com/office/drawing/2014/main" xmlns="" id="{833FE542-498C-4377-AE95-3D9E179037D0}"/>
              </a:ext>
            </a:extLst>
          </p:cNvPr>
          <p:cNvSpPr>
            <a:spLocks noGrp="1"/>
          </p:cNvSpPr>
          <p:nvPr>
            <p:ph sz="quarter" idx="29"/>
          </p:nvPr>
        </p:nvSpPr>
        <p:spPr/>
        <p:txBody>
          <a:bodyPr/>
          <a:lstStyle/>
          <a:p>
            <a:endParaRPr lang="en-GB"/>
          </a:p>
        </p:txBody>
      </p:sp>
      <p:sp>
        <p:nvSpPr>
          <p:cNvPr id="18" name="Content Placeholder 17" descr="Right panel, box 7">
            <a:extLst>
              <a:ext uri="{FF2B5EF4-FFF2-40B4-BE49-F238E27FC236}">
                <a16:creationId xmlns:a16="http://schemas.microsoft.com/office/drawing/2014/main" xmlns="" id="{20353B19-D25F-49BB-B4C3-6F08EB057CCF}"/>
              </a:ext>
            </a:extLst>
          </p:cNvPr>
          <p:cNvSpPr>
            <a:spLocks noGrp="1"/>
          </p:cNvSpPr>
          <p:nvPr>
            <p:ph sz="quarter" idx="21"/>
          </p:nvPr>
        </p:nvSpPr>
        <p:spPr/>
        <p:txBody>
          <a:bodyPr/>
          <a:lstStyle/>
          <a:p>
            <a:endParaRPr lang="en-GB"/>
          </a:p>
        </p:txBody>
      </p:sp>
      <p:sp>
        <p:nvSpPr>
          <p:cNvPr id="19" name="Text Placeholder 18" descr="Contact details">
            <a:extLst>
              <a:ext uri="{FF2B5EF4-FFF2-40B4-BE49-F238E27FC236}">
                <a16:creationId xmlns:a16="http://schemas.microsoft.com/office/drawing/2014/main" xmlns="" id="{F788AB5B-9D83-4698-B756-6B3B75EA297F}"/>
              </a:ext>
            </a:extLst>
          </p:cNvPr>
          <p:cNvSpPr>
            <a:spLocks noGrp="1"/>
          </p:cNvSpPr>
          <p:nvPr>
            <p:ph type="body" sz="quarter" idx="13"/>
          </p:nvPr>
        </p:nvSpPr>
        <p:spPr/>
        <p:txBody>
          <a:bodyPr/>
          <a:lstStyle/>
          <a:p>
            <a:endParaRPr lang="en-GB"/>
          </a:p>
        </p:txBody>
      </p:sp>
      <p:sp>
        <p:nvSpPr>
          <p:cNvPr id="20" name="Text Placeholder 19" descr="Collaborator logos">
            <a:extLst>
              <a:ext uri="{FF2B5EF4-FFF2-40B4-BE49-F238E27FC236}">
                <a16:creationId xmlns:a16="http://schemas.microsoft.com/office/drawing/2014/main" xmlns="" id="{919F7CF0-3860-4D90-8EE3-1EAD859452C3}"/>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9131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xmlns="" id="{EC267BBE-D8F0-4375-A770-2B9054CBAA4A}"/>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xmlns="" id="{187370DE-CC9C-4497-A506-DD450A971921}"/>
              </a:ext>
            </a:extLst>
          </p:cNvPr>
          <p:cNvSpPr>
            <a:spLocks noGrp="1"/>
          </p:cNvSpPr>
          <p:nvPr>
            <p:ph type="body" sz="quarter" idx="10"/>
          </p:nvPr>
        </p:nvSpPr>
        <p:spPr/>
        <p:txBody>
          <a:bodyPr/>
          <a:lstStyle/>
          <a:p>
            <a:endParaRPr lang="en-GB" dirty="0"/>
          </a:p>
        </p:txBody>
      </p:sp>
      <p:sp>
        <p:nvSpPr>
          <p:cNvPr id="4" name="Text Placeholder 3" descr="Department or institution">
            <a:extLst>
              <a:ext uri="{FF2B5EF4-FFF2-40B4-BE49-F238E27FC236}">
                <a16:creationId xmlns:a16="http://schemas.microsoft.com/office/drawing/2014/main" xmlns="" id="{871390EE-76DD-4A04-BF74-5728D64BCED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xmlns="" id="{681EC794-F1D8-419B-8E60-643288B5EED7}"/>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xmlns="" id="{FC92CCDD-0173-4A2F-A546-391E12722EC0}"/>
              </a:ext>
            </a:extLst>
          </p:cNvPr>
          <p:cNvSpPr>
            <a:spLocks noGrp="1"/>
          </p:cNvSpPr>
          <p:nvPr>
            <p:ph sz="quarter" idx="15"/>
          </p:nvPr>
        </p:nvSpPr>
        <p:spPr/>
        <p:txBody>
          <a:bodyPr/>
          <a:lstStyle/>
          <a:p>
            <a:endParaRPr lang="en-GB"/>
          </a:p>
        </p:txBody>
      </p:sp>
      <p:sp>
        <p:nvSpPr>
          <p:cNvPr id="7" name="Content Placeholder 6" descr="Left panel, box 2">
            <a:extLst>
              <a:ext uri="{FF2B5EF4-FFF2-40B4-BE49-F238E27FC236}">
                <a16:creationId xmlns:a16="http://schemas.microsoft.com/office/drawing/2014/main" xmlns="" id="{CE439872-B3A3-4865-9B39-E7E73EDD282F}"/>
              </a:ext>
            </a:extLst>
          </p:cNvPr>
          <p:cNvSpPr>
            <a:spLocks noGrp="1"/>
          </p:cNvSpPr>
          <p:nvPr>
            <p:ph sz="quarter" idx="16"/>
          </p:nvPr>
        </p:nvSpPr>
        <p:spPr/>
        <p:txBody>
          <a:bodyPr/>
          <a:lstStyle/>
          <a:p>
            <a:endParaRPr lang="en-GB"/>
          </a:p>
        </p:txBody>
      </p:sp>
      <p:sp>
        <p:nvSpPr>
          <p:cNvPr id="8" name="Content Placeholder 7" descr="Left panel, box 3">
            <a:extLst>
              <a:ext uri="{FF2B5EF4-FFF2-40B4-BE49-F238E27FC236}">
                <a16:creationId xmlns:a16="http://schemas.microsoft.com/office/drawing/2014/main" xmlns="" id="{C56A47C3-BC98-43E5-A200-11D0D0B29E35}"/>
              </a:ext>
            </a:extLst>
          </p:cNvPr>
          <p:cNvSpPr>
            <a:spLocks noGrp="1"/>
          </p:cNvSpPr>
          <p:nvPr>
            <p:ph sz="quarter" idx="17"/>
          </p:nvPr>
        </p:nvSpPr>
        <p:spPr/>
        <p:txBody>
          <a:bodyPr/>
          <a:lstStyle/>
          <a:p>
            <a:endParaRPr lang="en-GB"/>
          </a:p>
        </p:txBody>
      </p:sp>
      <p:sp>
        <p:nvSpPr>
          <p:cNvPr id="9" name="Content Placeholder 8" descr="Centre panel, box 1">
            <a:extLst>
              <a:ext uri="{FF2B5EF4-FFF2-40B4-BE49-F238E27FC236}">
                <a16:creationId xmlns:a16="http://schemas.microsoft.com/office/drawing/2014/main" xmlns="" id="{43E40D81-D9AF-4603-AE95-EB12BDC064C2}"/>
              </a:ext>
            </a:extLst>
          </p:cNvPr>
          <p:cNvSpPr>
            <a:spLocks noGrp="1"/>
          </p:cNvSpPr>
          <p:nvPr>
            <p:ph sz="quarter" idx="18"/>
          </p:nvPr>
        </p:nvSpPr>
        <p:spPr/>
        <p:txBody>
          <a:bodyPr/>
          <a:lstStyle/>
          <a:p>
            <a:endParaRPr lang="en-GB"/>
          </a:p>
        </p:txBody>
      </p:sp>
      <p:sp>
        <p:nvSpPr>
          <p:cNvPr id="10" name="Content Placeholder 9" descr="Centre panel, box 2">
            <a:extLst>
              <a:ext uri="{FF2B5EF4-FFF2-40B4-BE49-F238E27FC236}">
                <a16:creationId xmlns:a16="http://schemas.microsoft.com/office/drawing/2014/main" xmlns="" id="{E972B622-97CB-4A7C-9584-99E36FED2841}"/>
              </a:ext>
            </a:extLst>
          </p:cNvPr>
          <p:cNvSpPr>
            <a:spLocks noGrp="1"/>
          </p:cNvSpPr>
          <p:nvPr>
            <p:ph sz="quarter" idx="19"/>
          </p:nvPr>
        </p:nvSpPr>
        <p:spPr/>
        <p:txBody>
          <a:bodyPr/>
          <a:lstStyle/>
          <a:p>
            <a:endParaRPr lang="en-GB"/>
          </a:p>
        </p:txBody>
      </p:sp>
      <p:sp>
        <p:nvSpPr>
          <p:cNvPr id="11" name="Content Placeholder 10" descr="Centre panel, box 3">
            <a:extLst>
              <a:ext uri="{FF2B5EF4-FFF2-40B4-BE49-F238E27FC236}">
                <a16:creationId xmlns:a16="http://schemas.microsoft.com/office/drawing/2014/main" xmlns="" id="{84E762A9-5BCE-4412-A20D-0F1AF43B28EA}"/>
              </a:ext>
            </a:extLst>
          </p:cNvPr>
          <p:cNvSpPr>
            <a:spLocks noGrp="1"/>
          </p:cNvSpPr>
          <p:nvPr>
            <p:ph sz="quarter" idx="20"/>
          </p:nvPr>
        </p:nvSpPr>
        <p:spPr/>
        <p:txBody>
          <a:bodyPr/>
          <a:lstStyle/>
          <a:p>
            <a:endParaRPr lang="en-GB"/>
          </a:p>
        </p:txBody>
      </p:sp>
      <p:sp>
        <p:nvSpPr>
          <p:cNvPr id="12" name="Content Placeholder 11" descr="Right panel, box 1">
            <a:extLst>
              <a:ext uri="{FF2B5EF4-FFF2-40B4-BE49-F238E27FC236}">
                <a16:creationId xmlns:a16="http://schemas.microsoft.com/office/drawing/2014/main" xmlns="" id="{4C7F578C-32E1-419E-B9E5-0E46E4FEA7ED}"/>
              </a:ext>
            </a:extLst>
          </p:cNvPr>
          <p:cNvSpPr>
            <a:spLocks noGrp="1"/>
          </p:cNvSpPr>
          <p:nvPr>
            <p:ph sz="quarter" idx="21"/>
          </p:nvPr>
        </p:nvSpPr>
        <p:spPr/>
        <p:txBody>
          <a:bodyPr/>
          <a:lstStyle/>
          <a:p>
            <a:endParaRPr lang="en-GB"/>
          </a:p>
        </p:txBody>
      </p:sp>
      <p:sp>
        <p:nvSpPr>
          <p:cNvPr id="13" name="Content Placeholder 12" descr="Right panel, box 2">
            <a:extLst>
              <a:ext uri="{FF2B5EF4-FFF2-40B4-BE49-F238E27FC236}">
                <a16:creationId xmlns:a16="http://schemas.microsoft.com/office/drawing/2014/main" xmlns="" id="{F2B6AA4C-E2AE-4300-9ED5-0FCE3C15E789}"/>
              </a:ext>
            </a:extLst>
          </p:cNvPr>
          <p:cNvSpPr>
            <a:spLocks noGrp="1"/>
          </p:cNvSpPr>
          <p:nvPr>
            <p:ph sz="quarter" idx="22"/>
          </p:nvPr>
        </p:nvSpPr>
        <p:spPr/>
        <p:txBody>
          <a:bodyPr/>
          <a:lstStyle/>
          <a:p>
            <a:endParaRPr lang="en-GB"/>
          </a:p>
        </p:txBody>
      </p:sp>
      <p:sp>
        <p:nvSpPr>
          <p:cNvPr id="14" name="Content Placeholder 13" descr="Right panel, box 3">
            <a:extLst>
              <a:ext uri="{FF2B5EF4-FFF2-40B4-BE49-F238E27FC236}">
                <a16:creationId xmlns:a16="http://schemas.microsoft.com/office/drawing/2014/main" xmlns="" id="{F370FF17-9D9D-459F-8C97-0FDDC57A350E}"/>
              </a:ext>
            </a:extLst>
          </p:cNvPr>
          <p:cNvSpPr>
            <a:spLocks noGrp="1"/>
          </p:cNvSpPr>
          <p:nvPr>
            <p:ph sz="quarter" idx="23"/>
          </p:nvPr>
        </p:nvSpPr>
        <p:spPr/>
        <p:txBody>
          <a:bodyPr/>
          <a:lstStyle/>
          <a:p>
            <a:endParaRPr lang="en-GB"/>
          </a:p>
        </p:txBody>
      </p:sp>
      <p:sp>
        <p:nvSpPr>
          <p:cNvPr id="15" name="Content Placeholder 14" descr="Right panel, box 4">
            <a:extLst>
              <a:ext uri="{FF2B5EF4-FFF2-40B4-BE49-F238E27FC236}">
                <a16:creationId xmlns:a16="http://schemas.microsoft.com/office/drawing/2014/main" xmlns="" id="{3935E5E8-DB11-4238-BD3D-F9940E67F9DB}"/>
              </a:ext>
            </a:extLst>
          </p:cNvPr>
          <p:cNvSpPr>
            <a:spLocks noGrp="1"/>
          </p:cNvSpPr>
          <p:nvPr>
            <p:ph sz="quarter" idx="24"/>
          </p:nvPr>
        </p:nvSpPr>
        <p:spPr/>
        <p:txBody>
          <a:bodyPr/>
          <a:lstStyle/>
          <a:p>
            <a:endParaRPr lang="en-GB"/>
          </a:p>
        </p:txBody>
      </p:sp>
      <p:sp>
        <p:nvSpPr>
          <p:cNvPr id="16" name="Content Placeholder 15" descr="Right panel, box 5">
            <a:extLst>
              <a:ext uri="{FF2B5EF4-FFF2-40B4-BE49-F238E27FC236}">
                <a16:creationId xmlns:a16="http://schemas.microsoft.com/office/drawing/2014/main" xmlns="" id="{2EEFA2F7-8091-495C-A900-6543B087FA54}"/>
              </a:ext>
            </a:extLst>
          </p:cNvPr>
          <p:cNvSpPr>
            <a:spLocks noGrp="1"/>
          </p:cNvSpPr>
          <p:nvPr>
            <p:ph sz="quarter" idx="25"/>
          </p:nvPr>
        </p:nvSpPr>
        <p:spPr/>
        <p:txBody>
          <a:bodyPr/>
          <a:lstStyle/>
          <a:p>
            <a:endParaRPr lang="en-GB"/>
          </a:p>
        </p:txBody>
      </p:sp>
      <p:sp>
        <p:nvSpPr>
          <p:cNvPr id="17" name="Text Placeholder 16" descr="Contact details">
            <a:extLst>
              <a:ext uri="{FF2B5EF4-FFF2-40B4-BE49-F238E27FC236}">
                <a16:creationId xmlns:a16="http://schemas.microsoft.com/office/drawing/2014/main" xmlns="" id="{23ACF1E6-83AC-4BDB-A4D5-755731580153}"/>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xmlns="" id="{E9A078AA-60F9-4489-9643-9BF94146412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6247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0038"/>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130</TotalTime>
  <Words>403</Words>
  <Application>Microsoft Macintosh PowerPoint</Application>
  <PresentationFormat>Custom</PresentationFormat>
  <Paragraphs>41</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Times New Roman</vt:lpstr>
      <vt:lpstr>Arial</vt:lpstr>
      <vt:lpstr>UCL_Grey_A0_Landscape_Poster_Theme</vt:lpstr>
      <vt:lpstr>Mapping the space between buildings using Open Street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Palominos Ortega, Nicolas</cp:lastModifiedBy>
  <cp:revision>13</cp:revision>
  <cp:lastPrinted>2022-03-30T11:13:58Z</cp:lastPrinted>
  <dcterms:created xsi:type="dcterms:W3CDTF">2020-10-13T09:11:49Z</dcterms:created>
  <dcterms:modified xsi:type="dcterms:W3CDTF">2022-03-30T20:30:13Z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